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8" r:id="rId2"/>
    <p:sldId id="263" r:id="rId3"/>
    <p:sldId id="264" r:id="rId4"/>
    <p:sldId id="267" r:id="rId5"/>
    <p:sldId id="268" r:id="rId6"/>
    <p:sldId id="259" r:id="rId7"/>
    <p:sldId id="260" r:id="rId8"/>
    <p:sldId id="256" r:id="rId9"/>
    <p:sldId id="265" r:id="rId10"/>
    <p:sldId id="266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0C9B-2DD1-49E6-BECB-463A8AE9BB4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E7A0-CBD8-4781-8BDC-D80AB9FA00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0C9B-2DD1-49E6-BECB-463A8AE9BB4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E7A0-CBD8-4781-8BDC-D80AB9FA00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0C9B-2DD1-49E6-BECB-463A8AE9BB4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E7A0-CBD8-4781-8BDC-D80AB9FA00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0C9B-2DD1-49E6-BECB-463A8AE9BB4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E7A0-CBD8-4781-8BDC-D80AB9FA00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0C9B-2DD1-49E6-BECB-463A8AE9BB4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E7A0-CBD8-4781-8BDC-D80AB9FA00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0C9B-2DD1-49E6-BECB-463A8AE9BB4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E7A0-CBD8-4781-8BDC-D80AB9FA00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0C9B-2DD1-49E6-BECB-463A8AE9BB4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E7A0-CBD8-4781-8BDC-D80AB9FA00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0C9B-2DD1-49E6-BECB-463A8AE9BB4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E7A0-CBD8-4781-8BDC-D80AB9FA00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0C9B-2DD1-49E6-BECB-463A8AE9BB4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E7A0-CBD8-4781-8BDC-D80AB9FA00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0C9B-2DD1-49E6-BECB-463A8AE9BB4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E7A0-CBD8-4781-8BDC-D80AB9FA00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0C9B-2DD1-49E6-BECB-463A8AE9BB4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F7BE7A0-CBD8-4781-8BDC-D80AB9FA007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940C9B-2DD1-49E6-BECB-463A8AE9BB4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F7BE7A0-CBD8-4781-8BDC-D80AB9FA007A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4500562" y="5072074"/>
            <a:ext cx="4286280" cy="1357322"/>
          </a:xfrm>
          <a:prstGeom prst="round2Diag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786314" y="5429264"/>
            <a:ext cx="3857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Мищенко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Ирина</a:t>
            </a:r>
            <a:r>
              <a:rPr lang="ru-RU" dirty="0" smtClean="0"/>
              <a:t> Александровна</a:t>
            </a:r>
          </a:p>
          <a:p>
            <a:r>
              <a:rPr lang="ru-RU" dirty="0" smtClean="0"/>
              <a:t>Библиотекарь  І категории</a:t>
            </a:r>
          </a:p>
          <a:p>
            <a:r>
              <a:rPr lang="ru-RU" dirty="0" smtClean="0"/>
              <a:t>Научная библиотека ЗНТУ</a:t>
            </a:r>
            <a:endParaRPr lang="ru-RU" dirty="0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571472" y="1000108"/>
            <a:ext cx="7286676" cy="3929090"/>
          </a:xfrm>
          <a:prstGeom prst="round2Diag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57224" y="1500174"/>
            <a:ext cx="678661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База данных трудов преподавателей, сотрудников и студентов ЗНТУ. Институциональный репозитарий как один из источников ее пополнения.</a:t>
            </a: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85728"/>
            <a:ext cx="4512406" cy="6367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D:\Documents and Settings\imischen\Рабочий стол\Фото 5. Прушковски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66257">
            <a:off x="418052" y="876077"/>
            <a:ext cx="2000232" cy="2827654"/>
          </a:xfrm>
          <a:prstGeom prst="rect">
            <a:avLst/>
          </a:prstGeom>
          <a:noFill/>
        </p:spPr>
      </p:pic>
      <p:pic>
        <p:nvPicPr>
          <p:cNvPr id="1037" name="Picture 13" descr="D:\Documents and Settings\imischen\Рабочий стол\Фото 7. Орловски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200915">
            <a:off x="569788" y="3953729"/>
            <a:ext cx="1807114" cy="2542965"/>
          </a:xfrm>
          <a:prstGeom prst="rect">
            <a:avLst/>
          </a:prstGeom>
          <a:noFill/>
        </p:spPr>
      </p:pic>
      <p:pic>
        <p:nvPicPr>
          <p:cNvPr id="1029" name="Picture 5" descr="D:\Documents and Settings\imischen\Рабочий стол\Фото 3. Науми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301058">
            <a:off x="1721412" y="697041"/>
            <a:ext cx="2000264" cy="2836876"/>
          </a:xfrm>
          <a:prstGeom prst="rect">
            <a:avLst/>
          </a:prstGeom>
          <a:noFill/>
        </p:spPr>
      </p:pic>
      <p:pic>
        <p:nvPicPr>
          <p:cNvPr id="1039" name="Picture 15" descr="D:\Documents and Settings\imischen\Рабочий стол\Фото 9. Слинько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236471">
            <a:off x="2005859" y="3803547"/>
            <a:ext cx="1818509" cy="2569333"/>
          </a:xfrm>
          <a:prstGeom prst="rect">
            <a:avLst/>
          </a:prstGeom>
          <a:noFill/>
        </p:spPr>
      </p:pic>
      <p:pic>
        <p:nvPicPr>
          <p:cNvPr id="1030" name="Picture 6" descr="D:\Documents and Settings\imischen\Рабочий стол\Фото 4. Пиза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68" y="3672107"/>
            <a:ext cx="1857356" cy="2605948"/>
          </a:xfrm>
          <a:prstGeom prst="rect">
            <a:avLst/>
          </a:prstGeom>
          <a:noFill/>
        </p:spPr>
      </p:pic>
      <p:pic>
        <p:nvPicPr>
          <p:cNvPr id="1027" name="Picture 3" descr="D:\Documents and Settings\imischen\Рабочий стол\Фото 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78334" y="571480"/>
            <a:ext cx="2026312" cy="2857520"/>
          </a:xfrm>
          <a:prstGeom prst="rect">
            <a:avLst/>
          </a:prstGeom>
          <a:noFill/>
        </p:spPr>
      </p:pic>
      <p:pic>
        <p:nvPicPr>
          <p:cNvPr id="1028" name="Picture 4" descr="D:\Documents and Settings\imischen\Рабочий стол\Фото 2 Беликов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408669">
            <a:off x="5032831" y="655473"/>
            <a:ext cx="2039589" cy="2877139"/>
          </a:xfrm>
          <a:prstGeom prst="rect">
            <a:avLst/>
          </a:prstGeom>
          <a:noFill/>
        </p:spPr>
      </p:pic>
      <p:pic>
        <p:nvPicPr>
          <p:cNvPr id="1040" name="Picture 16" descr="D:\Documents and Settings\imischen\Рабочий стол\Фото 10. Сарнацкий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486676">
            <a:off x="6702788" y="915734"/>
            <a:ext cx="2030352" cy="2876334"/>
          </a:xfrm>
          <a:prstGeom prst="rect">
            <a:avLst/>
          </a:prstGeom>
          <a:noFill/>
        </p:spPr>
      </p:pic>
      <p:pic>
        <p:nvPicPr>
          <p:cNvPr id="1038" name="Picture 14" descr="D:\Documents and Settings\imischen\Рабочий стол\Фото 8. Ершов.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382962">
            <a:off x="5135696" y="3806715"/>
            <a:ext cx="1795535" cy="2530072"/>
          </a:xfrm>
          <a:prstGeom prst="rect">
            <a:avLst/>
          </a:prstGeom>
          <a:noFill/>
        </p:spPr>
      </p:pic>
      <p:pic>
        <p:nvPicPr>
          <p:cNvPr id="1035" name="Picture 11" descr="D:\Documents and Settings\imischen\Рабочий стол\Фото 6. Погосов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481058">
            <a:off x="6697114" y="3987710"/>
            <a:ext cx="1788170" cy="25298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imischen\Рабочий стол\Кат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3820112" cy="5643578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1027" name="Picture 3" descr="D:\Documents and Settings\imischen\Рабочий стол\Кат 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681155"/>
            <a:ext cx="4540250" cy="5176845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1028" name="Picture 4" descr="D:\Documents and Settings\imischen\Рабочий стол\КАт 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142852"/>
            <a:ext cx="7239019" cy="1038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s and Settings\imischen\Рабочий стол\Авт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3562350" cy="552450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2051" name="Picture 3" descr="D:\Documents and Settings\imischen\Рабочий стол\Авт 2.JPG"/>
          <p:cNvPicPr>
            <a:picLocks noChangeAspect="1" noChangeArrowheads="1"/>
          </p:cNvPicPr>
          <p:nvPr/>
        </p:nvPicPr>
        <p:blipFill>
          <a:blip r:embed="rId3"/>
          <a:srcRect r="35238"/>
          <a:stretch>
            <a:fillRect/>
          </a:stretch>
        </p:blipFill>
        <p:spPr bwMode="auto">
          <a:xfrm>
            <a:off x="4000496" y="1643050"/>
            <a:ext cx="4857784" cy="4371987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ocuments and Settings\imischen\Рабочий стол\Авт 3.JPG"/>
          <p:cNvPicPr>
            <a:picLocks noChangeAspect="1" noChangeArrowheads="1"/>
          </p:cNvPicPr>
          <p:nvPr/>
        </p:nvPicPr>
        <p:blipFill>
          <a:blip r:embed="rId2"/>
          <a:srcRect r="669"/>
          <a:stretch>
            <a:fillRect/>
          </a:stretch>
        </p:blipFill>
        <p:spPr bwMode="auto">
          <a:xfrm>
            <a:off x="1214414" y="857232"/>
            <a:ext cx="6791484" cy="559594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Documents and Settings\imischen\Рабочий стол\Авт 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7958661" cy="591454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8675155" cy="5219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857232"/>
            <a:ext cx="7600950" cy="578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8250116" cy="5588331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Documents and Settings\imischen\Рабочий стол\Указ.2.JPG"/>
          <p:cNvPicPr>
            <a:picLocks noChangeAspect="1" noChangeArrowheads="1"/>
          </p:cNvPicPr>
          <p:nvPr/>
        </p:nvPicPr>
        <p:blipFill>
          <a:blip r:embed="rId2"/>
          <a:srcRect r="42865"/>
          <a:stretch>
            <a:fillRect/>
          </a:stretch>
        </p:blipFill>
        <p:spPr bwMode="auto">
          <a:xfrm>
            <a:off x="2357422" y="714356"/>
            <a:ext cx="4120798" cy="5800303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251</TotalTime>
  <Words>28</Words>
  <Application>Microsoft Office PowerPoint</Application>
  <PresentationFormat>Экран (4:3)</PresentationFormat>
  <Paragraphs>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zntu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imischen</dc:creator>
  <cp:lastModifiedBy>imischen</cp:lastModifiedBy>
  <cp:revision>33</cp:revision>
  <dcterms:created xsi:type="dcterms:W3CDTF">2016-11-21T07:24:12Z</dcterms:created>
  <dcterms:modified xsi:type="dcterms:W3CDTF">2016-11-22T12:15:54Z</dcterms:modified>
</cp:coreProperties>
</file>