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4" r:id="rId3"/>
    <p:sldId id="265" r:id="rId4"/>
    <p:sldId id="274" r:id="rId5"/>
    <p:sldId id="268" r:id="rId6"/>
    <p:sldId id="276" r:id="rId7"/>
    <p:sldId id="266" r:id="rId8"/>
    <p:sldId id="267" r:id="rId9"/>
    <p:sldId id="262" r:id="rId10"/>
    <p:sldId id="278" r:id="rId11"/>
    <p:sldId id="269" r:id="rId12"/>
    <p:sldId id="270" r:id="rId13"/>
    <p:sldId id="272" r:id="rId14"/>
    <p:sldId id="27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578B5"/>
    <a:srgbClr val="23538D"/>
    <a:srgbClr val="005AB4"/>
    <a:srgbClr val="660033"/>
    <a:srgbClr val="0066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173" autoAdjust="0"/>
    <p:restoredTop sz="94709" autoAdjust="0"/>
  </p:normalViewPr>
  <p:slideViewPr>
    <p:cSldViewPr>
      <p:cViewPr>
        <p:scale>
          <a:sx n="72" d="100"/>
          <a:sy n="72" d="100"/>
        </p:scale>
        <p:origin x="-378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BF073-281D-4DFD-8375-634F49C8C7E0}" type="datetimeFigureOut">
              <a:rPr lang="ru-RU" smtClean="0"/>
              <a:pPr/>
              <a:t>22.11.2016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1E8F41-6B6D-425F-A225-B2D023D43E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3579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1E8F41-6B6D-425F-A225-B2D023D43E8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1E8F41-6B6D-425F-A225-B2D023D43E8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7320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B6A70-453D-4208-967C-AD953B16F3DA}" type="datetimeFigureOut">
              <a:rPr lang="ru-RU" smtClean="0"/>
              <a:pPr/>
              <a:t>22.11.2016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1C2E7-0C4C-4072-957A-4F0130C3397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B6A70-453D-4208-967C-AD953B16F3DA}" type="datetimeFigureOut">
              <a:rPr lang="ru-RU" smtClean="0"/>
              <a:pPr/>
              <a:t>22.11.2016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1C2E7-0C4C-4072-957A-4F0130C3397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B6A70-453D-4208-967C-AD953B16F3DA}" type="datetimeFigureOut">
              <a:rPr lang="ru-RU" smtClean="0"/>
              <a:pPr/>
              <a:t>22.11.2016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1C2E7-0C4C-4072-957A-4F0130C3397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B6A70-453D-4208-967C-AD953B16F3DA}" type="datetimeFigureOut">
              <a:rPr lang="ru-RU" smtClean="0"/>
              <a:pPr/>
              <a:t>22.11.2016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1C2E7-0C4C-4072-957A-4F0130C3397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B6A70-453D-4208-967C-AD953B16F3DA}" type="datetimeFigureOut">
              <a:rPr lang="ru-RU" smtClean="0"/>
              <a:pPr/>
              <a:t>22.11.2016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1C2E7-0C4C-4072-957A-4F0130C3397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B6A70-453D-4208-967C-AD953B16F3DA}" type="datetimeFigureOut">
              <a:rPr lang="ru-RU" smtClean="0"/>
              <a:pPr/>
              <a:t>22.11.2016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1C2E7-0C4C-4072-957A-4F0130C3397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B6A70-453D-4208-967C-AD953B16F3DA}" type="datetimeFigureOut">
              <a:rPr lang="ru-RU" smtClean="0"/>
              <a:pPr/>
              <a:t>22.11.2016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1C2E7-0C4C-4072-957A-4F0130C3397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B6A70-453D-4208-967C-AD953B16F3DA}" type="datetimeFigureOut">
              <a:rPr lang="ru-RU" smtClean="0"/>
              <a:pPr/>
              <a:t>22.11.2016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1C2E7-0C4C-4072-957A-4F0130C3397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B6A70-453D-4208-967C-AD953B16F3DA}" type="datetimeFigureOut">
              <a:rPr lang="ru-RU" smtClean="0"/>
              <a:pPr/>
              <a:t>22.11.2016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1C2E7-0C4C-4072-957A-4F0130C3397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B6A70-453D-4208-967C-AD953B16F3DA}" type="datetimeFigureOut">
              <a:rPr lang="ru-RU" smtClean="0"/>
              <a:pPr/>
              <a:t>22.11.2016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1C2E7-0C4C-4072-957A-4F0130C3397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B6A70-453D-4208-967C-AD953B16F3DA}" type="datetimeFigureOut">
              <a:rPr lang="ru-RU" smtClean="0"/>
              <a:pPr/>
              <a:t>22.11.2016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1C2E7-0C4C-4072-957A-4F0130C3397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B6A70-453D-4208-967C-AD953B16F3DA}" type="datetimeFigureOut">
              <a:rPr lang="ru-RU" smtClean="0"/>
              <a:pPr/>
              <a:t>22.11.2016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1C2E7-0C4C-4072-957A-4F0130C3397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571736" y="4572008"/>
            <a:ext cx="5643602" cy="1500198"/>
          </a:xfrm>
          <a:prstGeom prst="round2Diag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7" name="Picture 3" descr="D:\Documents and Settings\mtahmazova\Рабочий стол\mzl.jugwfwxy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/>
          </a:stretch>
        </p:blipFill>
        <p:spPr bwMode="auto">
          <a:xfrm>
            <a:off x="857224" y="4572008"/>
            <a:ext cx="1500198" cy="150019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428604"/>
            <a:ext cx="8001056" cy="428628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3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Виртуальная </a:t>
            </a:r>
            <a:r>
              <a:rPr lang="ru-RU" sz="3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правочно-библиографическая </a:t>
            </a:r>
            <a:r>
              <a:rPr lang="ru-RU" sz="3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лужба </a:t>
            </a:r>
            <a:r>
              <a:rPr lang="ru-RU" sz="3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3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аучной библиотеки ЗНТУ: опыт создания и </a:t>
            </a:r>
            <a:r>
              <a:rPr lang="ru-RU" sz="3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</a:t>
            </a:r>
            <a:r>
              <a:rPr lang="ru-RU" sz="3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ункционирования </a:t>
            </a:r>
            <a:r>
              <a:rPr lang="ru-RU" sz="3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оциальных </a:t>
            </a:r>
            <a:r>
              <a:rPr lang="ru-RU" sz="3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етях </a:t>
            </a:r>
            <a:endParaRPr lang="ru-RU" sz="38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71736" y="4572008"/>
            <a:ext cx="5500726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Arial" pitchFamily="34" charset="0"/>
                <a:cs typeface="Arial" pitchFamily="34" charset="0"/>
              </a:rPr>
              <a:t>Тахмазова Мария Дмитриевна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Arial" pitchFamily="34" charset="0"/>
                <a:cs typeface="Arial" pitchFamily="34" charset="0"/>
              </a:rPr>
              <a:t>б</a:t>
            </a:r>
            <a:r>
              <a:rPr lang="ru-RU" sz="2000" b="1" dirty="0" smtClean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Arial" pitchFamily="34" charset="0"/>
                <a:cs typeface="Arial" pitchFamily="34" charset="0"/>
              </a:rPr>
              <a:t>иблиограф </a:t>
            </a:r>
            <a:r>
              <a:rPr lang="en-US" sz="2000" b="1" dirty="0" smtClean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Arial" pitchFamily="34" charset="0"/>
                <a:cs typeface="Arial" pitchFamily="34" charset="0"/>
              </a:rPr>
              <a:t>II </a:t>
            </a:r>
            <a:r>
              <a:rPr lang="ru-RU" sz="2000" b="1" dirty="0" smtClean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Arial" pitchFamily="34" charset="0"/>
                <a:cs typeface="Arial" pitchFamily="34" charset="0"/>
              </a:rPr>
              <a:t>категории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Arial" pitchFamily="34" charset="0"/>
                <a:cs typeface="Arial" pitchFamily="34" charset="0"/>
              </a:rPr>
              <a:t>Научная библиотека ЗНТУ</a:t>
            </a:r>
            <a:endParaRPr lang="ru-RU" dirty="0" smtClean="0">
              <a:solidFill>
                <a:schemeClr val="bg1"/>
              </a:solidFill>
              <a:effectLst>
                <a:innerShdw blurRad="114300">
                  <a:prstClr val="black"/>
                </a:innerShdw>
              </a:effectLst>
            </a:endParaRPr>
          </a:p>
          <a:p>
            <a:endParaRPr lang="ru-RU" dirty="0">
              <a:effectLst>
                <a:innerShdw blurRad="114300">
                  <a:prstClr val="black"/>
                </a:inn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ocuments and Settings\mtahmazova\Рабочий стол\1\Сайт библиотек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071546"/>
            <a:ext cx="7792192" cy="5474358"/>
          </a:xfrm>
          <a:prstGeom prst="rect">
            <a:avLst/>
          </a:prstGeom>
          <a:noFill/>
        </p:spPr>
      </p:pic>
      <p:sp>
        <p:nvSpPr>
          <p:cNvPr id="5" name="Штриховая стрелка вправо 4"/>
          <p:cNvSpPr/>
          <p:nvPr/>
        </p:nvSpPr>
        <p:spPr>
          <a:xfrm>
            <a:off x="5786446" y="5572140"/>
            <a:ext cx="642942" cy="28575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рия\Desktop\документы\посетител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862067"/>
            <a:ext cx="7211809" cy="5720004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52736"/>
            <a:ext cx="7706245" cy="5522657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106" y="1781471"/>
            <a:ext cx="8449248" cy="3816424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14414" y="857228"/>
          <a:ext cx="6643734" cy="5614880"/>
        </p:xfrm>
        <a:graphic>
          <a:graphicData uri="http://schemas.openxmlformats.org/drawingml/2006/table">
            <a:tbl>
              <a:tblPr firstRow="1" bandRow="1">
                <a:solidFill>
                  <a:schemeClr val="tx2">
                    <a:lumMod val="40000"/>
                    <a:lumOff val="60000"/>
                  </a:schemeClr>
                </a:solidFill>
                <a:tableStyleId>{69CF1AB2-1976-4502-BF36-3FF5EA218861}</a:tableStyleId>
              </a:tblPr>
              <a:tblGrid>
                <a:gridCol w="3269139"/>
                <a:gridCol w="3374595"/>
              </a:tblGrid>
              <a:tr h="701860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Адресные справки</a:t>
                      </a:r>
                      <a:endParaRPr lang="ru-RU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94</a:t>
                      </a:r>
                      <a:endParaRPr lang="ru-RU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0186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Тематические справки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66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0186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Справки на </a:t>
                      </a:r>
                      <a:r>
                        <a:rPr lang="ru-RU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уточнение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0186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Фактографические справки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0186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УДК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38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0186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Консультации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29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0186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Всего 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1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267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1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70186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Выдача полнотекстовых документов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1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175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chemeClr val="accent1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97834" y="357166"/>
            <a:ext cx="2500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vk.com/bibliograf_zntu</a:t>
            </a:r>
          </a:p>
        </p:txBody>
      </p:sp>
      <p:pic>
        <p:nvPicPr>
          <p:cNvPr id="1026" name="Picture 2" descr="D:\Documents and Settings\mtahmazova\Рабочий стол\1\Группа.JPG"/>
          <p:cNvPicPr>
            <a:picLocks noChangeAspect="1" noChangeArrowheads="1"/>
          </p:cNvPicPr>
          <p:nvPr/>
        </p:nvPicPr>
        <p:blipFill>
          <a:blip r:embed="rId3">
            <a:lum/>
          </a:blip>
          <a:srcRect/>
          <a:stretch>
            <a:fillRect/>
          </a:stretch>
        </p:blipFill>
        <p:spPr bwMode="auto">
          <a:xfrm>
            <a:off x="1142976" y="857232"/>
            <a:ext cx="6858048" cy="5740630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рия\Desktop\документы\информ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3154" y="692696"/>
            <a:ext cx="4782235" cy="5719928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ария\Desktop\документы\ссылки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3636" y="2500306"/>
            <a:ext cx="2272832" cy="2385450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48" r="1279"/>
          <a:stretch/>
        </p:blipFill>
        <p:spPr bwMode="auto">
          <a:xfrm>
            <a:off x="446787" y="1162081"/>
            <a:ext cx="8172571" cy="4840455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8856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Documents and Settings\mtahmazova\Рабочий стол\сообщен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57158" y="1357298"/>
            <a:ext cx="5501752" cy="4572032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13315" name="Picture 3" descr="D:\Documents and Settings\mtahmazova\Рабочий стол\сообщен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28075" y="1357298"/>
            <a:ext cx="2823901" cy="4572032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mtahmazova\Рабочий стол\1\Сообщения сообщества.JPG"/>
          <p:cNvPicPr>
            <a:picLocks noChangeAspect="1" noChangeArrowheads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 bwMode="auto">
          <a:xfrm>
            <a:off x="1928794" y="500042"/>
            <a:ext cx="4857784" cy="6122377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ария\Desktop\документы\обсужден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4501" y="980728"/>
            <a:ext cx="7061970" cy="5569197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14422"/>
            <a:ext cx="8159154" cy="4695843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YEoPd9-wGQU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571480"/>
            <a:ext cx="4143404" cy="5861005"/>
          </a:xfrm>
          <a:ln w="28575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8195" name="Picture 3" descr="D:\Documents and Settings\mtahmazova\Рабочий стол\Реклама мал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214422"/>
            <a:ext cx="3362325" cy="4752975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809</TotalTime>
  <Words>49</Words>
  <Application>Microsoft Office PowerPoint</Application>
  <PresentationFormat>Экран (4:3)</PresentationFormat>
  <Paragraphs>23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Виртуальная справочно-библиографическая служба научной библиотеки ЗНТУ: опыт создания и функционирования в социальных сетях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zntu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Виртуальная справочно-библиографическая служба научной библиотеки ЗНТУ: опыт создания и функционирования в социальных сетях</dc:title>
  <dc:creator>mtahmazova</dc:creator>
  <cp:lastModifiedBy>mtahmazova</cp:lastModifiedBy>
  <cp:revision>65</cp:revision>
  <dcterms:created xsi:type="dcterms:W3CDTF">2016-11-14T09:06:41Z</dcterms:created>
  <dcterms:modified xsi:type="dcterms:W3CDTF">2016-11-22T13:32:47Z</dcterms:modified>
</cp:coreProperties>
</file>