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4" r:id="rId3"/>
    <p:sldId id="265" r:id="rId4"/>
    <p:sldId id="274" r:id="rId5"/>
    <p:sldId id="268" r:id="rId6"/>
    <p:sldId id="276" r:id="rId7"/>
    <p:sldId id="266" r:id="rId8"/>
    <p:sldId id="267" r:id="rId9"/>
    <p:sldId id="262" r:id="rId10"/>
    <p:sldId id="278" r:id="rId11"/>
    <p:sldId id="269" r:id="rId12"/>
    <p:sldId id="270" r:id="rId13"/>
    <p:sldId id="272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578B5"/>
    <a:srgbClr val="23538D"/>
    <a:srgbClr val="005AB4"/>
    <a:srgbClr val="660033"/>
    <a:srgbClr val="00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73" autoAdjust="0"/>
    <p:restoredTop sz="94709" autoAdjust="0"/>
  </p:normalViewPr>
  <p:slideViewPr>
    <p:cSldViewPr>
      <p:cViewPr>
        <p:scale>
          <a:sx n="72" d="100"/>
          <a:sy n="72" d="100"/>
        </p:scale>
        <p:origin x="-37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BF073-281D-4DFD-8375-634F49C8C7E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E8F41-6B6D-425F-A225-B2D023D43E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357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E8F41-6B6D-425F-A225-B2D023D43E8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E8F41-6B6D-425F-A225-B2D023D43E8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320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B6A70-453D-4208-967C-AD953B16F3DA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1C2E7-0C4C-4072-957A-4F0130C33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571736" y="4572008"/>
            <a:ext cx="5643602" cy="1500198"/>
          </a:xfrm>
          <a:prstGeom prst="round2Diag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 descr="D:\Documents and Settings\mtahmazova\Рабочий стол\mzl.jugwfwxy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857224" y="4572008"/>
            <a:ext cx="1500198" cy="15001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8001056" cy="42862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Виртуальная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правочно-библиографическая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лужба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аучной библиотеки ЗНТУ: опыт создания и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ункционирования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оциальных </a:t>
            </a:r>
            <a:r>
              <a:rPr lang="ru-RU" sz="3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етях </a:t>
            </a:r>
            <a:endParaRPr lang="ru-RU" sz="3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36" y="4572008"/>
            <a:ext cx="550072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" pitchFamily="34" charset="0"/>
                <a:cs typeface="Arial" pitchFamily="34" charset="0"/>
              </a:rPr>
              <a:t>Тахмазова Мария Дмитриевна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" pitchFamily="34" charset="0"/>
                <a:cs typeface="Arial" pitchFamily="34" charset="0"/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" pitchFamily="34" charset="0"/>
                <a:cs typeface="Arial" pitchFamily="34" charset="0"/>
              </a:rPr>
              <a:t>иблиограф </a:t>
            </a:r>
            <a:r>
              <a:rPr lang="en-US" sz="2000" b="1" dirty="0" smtClean="0"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" pitchFamily="34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" pitchFamily="34" charset="0"/>
                <a:cs typeface="Arial" pitchFamily="34" charset="0"/>
              </a:rPr>
              <a:t>категории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" pitchFamily="34" charset="0"/>
                <a:cs typeface="Arial" pitchFamily="34" charset="0"/>
              </a:rPr>
              <a:t>Научная библиотека ЗНТУ</a:t>
            </a:r>
            <a:endParaRPr lang="ru-RU" dirty="0" smtClean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>
              <a:effectLst>
                <a:innerShdw blurRad="114300">
                  <a:prstClr val="black"/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mtahmazova\Рабочий стол\1\Сайт библиоте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7792192" cy="5474358"/>
          </a:xfrm>
          <a:prstGeom prst="rect">
            <a:avLst/>
          </a:prstGeom>
          <a:noFill/>
        </p:spPr>
      </p:pic>
      <p:sp>
        <p:nvSpPr>
          <p:cNvPr id="5" name="Штриховая стрелка вправо 4"/>
          <p:cNvSpPr/>
          <p:nvPr/>
        </p:nvSpPr>
        <p:spPr>
          <a:xfrm>
            <a:off x="5786446" y="5572140"/>
            <a:ext cx="642942" cy="28575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я\Desktop\документы\посетите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862067"/>
            <a:ext cx="7211809" cy="572000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706245" cy="5522657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106" y="1781471"/>
            <a:ext cx="8449248" cy="381642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857228"/>
          <a:ext cx="6643734" cy="5614880"/>
        </p:xfrm>
        <a:graphic>
          <a:graphicData uri="http://schemas.openxmlformats.org/drawingml/2006/table">
            <a:tbl>
              <a:tblPr firstRow="1" bandRow="1">
                <a:solidFill>
                  <a:schemeClr val="tx2">
                    <a:lumMod val="40000"/>
                    <a:lumOff val="60000"/>
                  </a:schemeClr>
                </a:solidFill>
                <a:tableStyleId>{69CF1AB2-1976-4502-BF36-3FF5EA218861}</a:tableStyleId>
              </a:tblPr>
              <a:tblGrid>
                <a:gridCol w="3269139"/>
                <a:gridCol w="3374595"/>
              </a:tblGrid>
              <a:tr h="70186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Адресные справки</a:t>
                      </a:r>
                      <a:endParaRPr lang="ru-RU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  <a:endParaRPr lang="ru-RU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Тематические справки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Справки на </a:t>
                      </a: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уточнение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Фактографические справки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УДК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Консультации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267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0186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Выдача полнотекстовых документов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7834" y="357166"/>
            <a:ext cx="2500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vk.com/bibliograf_zntu</a:t>
            </a:r>
          </a:p>
        </p:txBody>
      </p:sp>
      <p:pic>
        <p:nvPicPr>
          <p:cNvPr id="1026" name="Picture 2" descr="D:\Documents and Settings\mtahmazova\Рабочий стол\1\Группа.JPG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1142976" y="857232"/>
            <a:ext cx="6858048" cy="574063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я\Desktop\документы\информ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3154" y="692696"/>
            <a:ext cx="4782235" cy="5719928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я\Desktop\документы\ссылки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500306"/>
            <a:ext cx="2272832" cy="238545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8" r="1279"/>
          <a:stretch/>
        </p:blipFill>
        <p:spPr bwMode="auto">
          <a:xfrm>
            <a:off x="446787" y="1162081"/>
            <a:ext cx="8172571" cy="484045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85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Documents and Settings\mtahmazova\Рабочий стол\сообщен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5501752" cy="457203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3315" name="Picture 3" descr="D:\Documents and Settings\mtahmazova\Рабочий стол\сообще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28075" y="1357298"/>
            <a:ext cx="2823901" cy="457203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mtahmazova\Рабочий стол\1\Сообщения сообщества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1928794" y="500042"/>
            <a:ext cx="4857784" cy="6122377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я\Desktop\документы\обсужден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4501" y="980728"/>
            <a:ext cx="7061970" cy="5569197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159154" cy="4695843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YEoPd9-wGQ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4143404" cy="5861005"/>
          </a:xfr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8195" name="Picture 3" descr="D:\Documents and Settings\mtahmazova\Рабочий стол\Реклама ма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214422"/>
            <a:ext cx="3362325" cy="475297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49</Words>
  <Application>Microsoft Office PowerPoint</Application>
  <PresentationFormat>Экран (4:3)</PresentationFormat>
  <Paragraphs>23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Виртуальная справочно-библиографическая служба научной библиотеки ЗНТУ: опыт создания и функционирования в социальных сетях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zntu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справочно-библиографическая служба научной библиотеки ЗНТУ: опыт создания и функционирования в социальных сетях</dc:title>
  <dc:creator>mtahmazova</dc:creator>
  <cp:lastModifiedBy>mtahmazova</cp:lastModifiedBy>
  <cp:revision>65</cp:revision>
  <dcterms:created xsi:type="dcterms:W3CDTF">2016-11-14T09:06:41Z</dcterms:created>
  <dcterms:modified xsi:type="dcterms:W3CDTF">2016-11-22T13:32:47Z</dcterms:modified>
</cp:coreProperties>
</file>