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4064" r:id="rId1"/>
  </p:sldMasterIdLst>
  <p:notesMasterIdLst>
    <p:notesMasterId r:id="rId14"/>
  </p:notesMasterIdLst>
  <p:sldIdLst>
    <p:sldId id="264" r:id="rId2"/>
    <p:sldId id="299" r:id="rId3"/>
    <p:sldId id="301" r:id="rId4"/>
    <p:sldId id="302" r:id="rId5"/>
    <p:sldId id="303" r:id="rId6"/>
    <p:sldId id="305" r:id="rId7"/>
    <p:sldId id="304" r:id="rId8"/>
    <p:sldId id="307" r:id="rId9"/>
    <p:sldId id="306" r:id="rId10"/>
    <p:sldId id="309" r:id="rId11"/>
    <p:sldId id="308" r:id="rId12"/>
    <p:sldId id="300"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E8C9"/>
    <a:srgbClr val="FBEA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429"/>
    <p:restoredTop sz="78367" autoAdjust="0"/>
  </p:normalViewPr>
  <p:slideViewPr>
    <p:cSldViewPr>
      <p:cViewPr varScale="1">
        <p:scale>
          <a:sx n="94" d="100"/>
          <a:sy n="94" d="100"/>
        </p:scale>
        <p:origin x="2240" y="200"/>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C3660F-FE60-416B-8AD0-B83A58B4ACB6}" type="datetimeFigureOut">
              <a:rPr lang="en-US" smtClean="0"/>
              <a:pPr/>
              <a:t>2/23/24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92136E-2B4F-490A-BDCF-105678164DC7}" type="slidenum">
              <a:rPr lang="en-US" smtClean="0"/>
              <a:pPr/>
              <a:t>‹#›</a:t>
            </a:fld>
            <a:endParaRPr lang="en-US"/>
          </a:p>
        </p:txBody>
      </p:sp>
    </p:spTree>
    <p:extLst>
      <p:ext uri="{BB962C8B-B14F-4D97-AF65-F5344CB8AC3E}">
        <p14:creationId xmlns:p14="http://schemas.microsoft.com/office/powerpoint/2010/main" val="824498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UA" dirty="0"/>
          </a:p>
        </p:txBody>
      </p:sp>
      <p:sp>
        <p:nvSpPr>
          <p:cNvPr id="4" name="Номер слайда 3"/>
          <p:cNvSpPr>
            <a:spLocks noGrp="1"/>
          </p:cNvSpPr>
          <p:nvPr>
            <p:ph type="sldNum" sz="quarter" idx="5"/>
          </p:nvPr>
        </p:nvSpPr>
        <p:spPr/>
        <p:txBody>
          <a:bodyPr/>
          <a:lstStyle/>
          <a:p>
            <a:fld id="{4692136E-2B4F-490A-BDCF-105678164DC7}" type="slidenum">
              <a:rPr lang="en-US" smtClean="0"/>
              <a:pPr/>
              <a:t>1</a:t>
            </a:fld>
            <a:endParaRPr lang="en-US"/>
          </a:p>
        </p:txBody>
      </p:sp>
    </p:spTree>
    <p:extLst>
      <p:ext uri="{BB962C8B-B14F-4D97-AF65-F5344CB8AC3E}">
        <p14:creationId xmlns:p14="http://schemas.microsoft.com/office/powerpoint/2010/main" val="37796404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endParaRPr lang="ru-UA"/>
          </a:p>
        </p:txBody>
      </p:sp>
      <p:sp>
        <p:nvSpPr>
          <p:cNvPr id="4" name="Номер слайда 3"/>
          <p:cNvSpPr>
            <a:spLocks noGrp="1"/>
          </p:cNvSpPr>
          <p:nvPr>
            <p:ph type="sldNum" sz="quarter" idx="5"/>
          </p:nvPr>
        </p:nvSpPr>
        <p:spPr/>
        <p:txBody>
          <a:bodyPr/>
          <a:lstStyle/>
          <a:p>
            <a:fld id="{4692136E-2B4F-490A-BDCF-105678164DC7}" type="slidenum">
              <a:rPr lang="en-US" smtClean="0"/>
              <a:pPr/>
              <a:t>10</a:t>
            </a:fld>
            <a:endParaRPr lang="en-US"/>
          </a:p>
        </p:txBody>
      </p:sp>
    </p:spTree>
    <p:extLst>
      <p:ext uri="{BB962C8B-B14F-4D97-AF65-F5344CB8AC3E}">
        <p14:creationId xmlns:p14="http://schemas.microsoft.com/office/powerpoint/2010/main" val="38015913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endParaRPr lang="ru-UA"/>
          </a:p>
        </p:txBody>
      </p:sp>
      <p:sp>
        <p:nvSpPr>
          <p:cNvPr id="4" name="Номер слайда 3"/>
          <p:cNvSpPr>
            <a:spLocks noGrp="1"/>
          </p:cNvSpPr>
          <p:nvPr>
            <p:ph type="sldNum" sz="quarter" idx="5"/>
          </p:nvPr>
        </p:nvSpPr>
        <p:spPr/>
        <p:txBody>
          <a:bodyPr/>
          <a:lstStyle/>
          <a:p>
            <a:fld id="{4692136E-2B4F-490A-BDCF-105678164DC7}" type="slidenum">
              <a:rPr lang="en-US" smtClean="0"/>
              <a:pPr/>
              <a:t>11</a:t>
            </a:fld>
            <a:endParaRPr lang="en-US"/>
          </a:p>
        </p:txBody>
      </p:sp>
    </p:spTree>
    <p:extLst>
      <p:ext uri="{BB962C8B-B14F-4D97-AF65-F5344CB8AC3E}">
        <p14:creationId xmlns:p14="http://schemas.microsoft.com/office/powerpoint/2010/main" val="30534320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endParaRPr lang="ru-UA"/>
          </a:p>
        </p:txBody>
      </p:sp>
      <p:sp>
        <p:nvSpPr>
          <p:cNvPr id="4" name="Номер слайда 3"/>
          <p:cNvSpPr>
            <a:spLocks noGrp="1"/>
          </p:cNvSpPr>
          <p:nvPr>
            <p:ph type="sldNum" sz="quarter" idx="5"/>
          </p:nvPr>
        </p:nvSpPr>
        <p:spPr/>
        <p:txBody>
          <a:bodyPr/>
          <a:lstStyle/>
          <a:p>
            <a:fld id="{4692136E-2B4F-490A-BDCF-105678164DC7}" type="slidenum">
              <a:rPr lang="en-US" smtClean="0"/>
              <a:pPr/>
              <a:t>12</a:t>
            </a:fld>
            <a:endParaRPr lang="en-US"/>
          </a:p>
        </p:txBody>
      </p:sp>
    </p:spTree>
    <p:extLst>
      <p:ext uri="{BB962C8B-B14F-4D97-AF65-F5344CB8AC3E}">
        <p14:creationId xmlns:p14="http://schemas.microsoft.com/office/powerpoint/2010/main" val="3257620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endParaRPr lang="ru-UA"/>
          </a:p>
        </p:txBody>
      </p:sp>
      <p:sp>
        <p:nvSpPr>
          <p:cNvPr id="4" name="Номер слайда 3"/>
          <p:cNvSpPr>
            <a:spLocks noGrp="1"/>
          </p:cNvSpPr>
          <p:nvPr>
            <p:ph type="sldNum" sz="quarter" idx="5"/>
          </p:nvPr>
        </p:nvSpPr>
        <p:spPr/>
        <p:txBody>
          <a:bodyPr/>
          <a:lstStyle/>
          <a:p>
            <a:fld id="{4692136E-2B4F-490A-BDCF-105678164DC7}" type="slidenum">
              <a:rPr lang="en-US" smtClean="0"/>
              <a:pPr/>
              <a:t>2</a:t>
            </a:fld>
            <a:endParaRPr lang="en-US" dirty="0"/>
          </a:p>
        </p:txBody>
      </p:sp>
    </p:spTree>
    <p:extLst>
      <p:ext uri="{BB962C8B-B14F-4D97-AF65-F5344CB8AC3E}">
        <p14:creationId xmlns:p14="http://schemas.microsoft.com/office/powerpoint/2010/main" val="40685291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endParaRPr lang="ru-UA"/>
          </a:p>
        </p:txBody>
      </p:sp>
      <p:sp>
        <p:nvSpPr>
          <p:cNvPr id="4" name="Номер слайда 3"/>
          <p:cNvSpPr>
            <a:spLocks noGrp="1"/>
          </p:cNvSpPr>
          <p:nvPr>
            <p:ph type="sldNum" sz="quarter" idx="5"/>
          </p:nvPr>
        </p:nvSpPr>
        <p:spPr/>
        <p:txBody>
          <a:bodyPr/>
          <a:lstStyle/>
          <a:p>
            <a:fld id="{4692136E-2B4F-490A-BDCF-105678164DC7}" type="slidenum">
              <a:rPr lang="en-US" smtClean="0"/>
              <a:pPr/>
              <a:t>3</a:t>
            </a:fld>
            <a:endParaRPr lang="en-US" dirty="0"/>
          </a:p>
        </p:txBody>
      </p:sp>
    </p:spTree>
    <p:extLst>
      <p:ext uri="{BB962C8B-B14F-4D97-AF65-F5344CB8AC3E}">
        <p14:creationId xmlns:p14="http://schemas.microsoft.com/office/powerpoint/2010/main" val="3960025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endParaRPr lang="ru-UA"/>
          </a:p>
        </p:txBody>
      </p:sp>
      <p:sp>
        <p:nvSpPr>
          <p:cNvPr id="4" name="Номер слайда 3"/>
          <p:cNvSpPr>
            <a:spLocks noGrp="1"/>
          </p:cNvSpPr>
          <p:nvPr>
            <p:ph type="sldNum" sz="quarter" idx="5"/>
          </p:nvPr>
        </p:nvSpPr>
        <p:spPr/>
        <p:txBody>
          <a:bodyPr/>
          <a:lstStyle/>
          <a:p>
            <a:fld id="{4692136E-2B4F-490A-BDCF-105678164DC7}" type="slidenum">
              <a:rPr lang="en-US" smtClean="0"/>
              <a:pPr/>
              <a:t>4</a:t>
            </a:fld>
            <a:endParaRPr lang="en-US" dirty="0"/>
          </a:p>
        </p:txBody>
      </p:sp>
    </p:spTree>
    <p:extLst>
      <p:ext uri="{BB962C8B-B14F-4D97-AF65-F5344CB8AC3E}">
        <p14:creationId xmlns:p14="http://schemas.microsoft.com/office/powerpoint/2010/main" val="35120284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endParaRPr lang="ru-UA"/>
          </a:p>
        </p:txBody>
      </p:sp>
      <p:sp>
        <p:nvSpPr>
          <p:cNvPr id="4" name="Номер слайда 3"/>
          <p:cNvSpPr>
            <a:spLocks noGrp="1"/>
          </p:cNvSpPr>
          <p:nvPr>
            <p:ph type="sldNum" sz="quarter" idx="5"/>
          </p:nvPr>
        </p:nvSpPr>
        <p:spPr/>
        <p:txBody>
          <a:bodyPr/>
          <a:lstStyle/>
          <a:p>
            <a:fld id="{4692136E-2B4F-490A-BDCF-105678164DC7}" type="slidenum">
              <a:rPr lang="en-US" smtClean="0"/>
              <a:pPr/>
              <a:t>5</a:t>
            </a:fld>
            <a:endParaRPr lang="en-US"/>
          </a:p>
        </p:txBody>
      </p:sp>
    </p:spTree>
    <p:extLst>
      <p:ext uri="{BB962C8B-B14F-4D97-AF65-F5344CB8AC3E}">
        <p14:creationId xmlns:p14="http://schemas.microsoft.com/office/powerpoint/2010/main" val="35477284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endParaRPr lang="ru-UA"/>
          </a:p>
        </p:txBody>
      </p:sp>
      <p:sp>
        <p:nvSpPr>
          <p:cNvPr id="4" name="Номер слайда 3"/>
          <p:cNvSpPr>
            <a:spLocks noGrp="1"/>
          </p:cNvSpPr>
          <p:nvPr>
            <p:ph type="sldNum" sz="quarter" idx="5"/>
          </p:nvPr>
        </p:nvSpPr>
        <p:spPr/>
        <p:txBody>
          <a:bodyPr/>
          <a:lstStyle/>
          <a:p>
            <a:fld id="{4692136E-2B4F-490A-BDCF-105678164DC7}" type="slidenum">
              <a:rPr lang="en-US" smtClean="0"/>
              <a:pPr/>
              <a:t>6</a:t>
            </a:fld>
            <a:endParaRPr lang="en-US"/>
          </a:p>
        </p:txBody>
      </p:sp>
    </p:spTree>
    <p:extLst>
      <p:ext uri="{BB962C8B-B14F-4D97-AF65-F5344CB8AC3E}">
        <p14:creationId xmlns:p14="http://schemas.microsoft.com/office/powerpoint/2010/main" val="4027517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endParaRPr lang="ru-UA"/>
          </a:p>
        </p:txBody>
      </p:sp>
      <p:sp>
        <p:nvSpPr>
          <p:cNvPr id="4" name="Номер слайда 3"/>
          <p:cNvSpPr>
            <a:spLocks noGrp="1"/>
          </p:cNvSpPr>
          <p:nvPr>
            <p:ph type="sldNum" sz="quarter" idx="5"/>
          </p:nvPr>
        </p:nvSpPr>
        <p:spPr/>
        <p:txBody>
          <a:bodyPr/>
          <a:lstStyle/>
          <a:p>
            <a:fld id="{4692136E-2B4F-490A-BDCF-105678164DC7}" type="slidenum">
              <a:rPr lang="en-US" smtClean="0"/>
              <a:pPr/>
              <a:t>7</a:t>
            </a:fld>
            <a:endParaRPr lang="en-US"/>
          </a:p>
        </p:txBody>
      </p:sp>
    </p:spTree>
    <p:extLst>
      <p:ext uri="{BB962C8B-B14F-4D97-AF65-F5344CB8AC3E}">
        <p14:creationId xmlns:p14="http://schemas.microsoft.com/office/powerpoint/2010/main" val="2533509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endParaRPr lang="ru-UA"/>
          </a:p>
        </p:txBody>
      </p:sp>
      <p:sp>
        <p:nvSpPr>
          <p:cNvPr id="4" name="Номер слайда 3"/>
          <p:cNvSpPr>
            <a:spLocks noGrp="1"/>
          </p:cNvSpPr>
          <p:nvPr>
            <p:ph type="sldNum" sz="quarter" idx="5"/>
          </p:nvPr>
        </p:nvSpPr>
        <p:spPr/>
        <p:txBody>
          <a:bodyPr/>
          <a:lstStyle/>
          <a:p>
            <a:fld id="{4692136E-2B4F-490A-BDCF-105678164DC7}" type="slidenum">
              <a:rPr lang="en-US" smtClean="0"/>
              <a:pPr/>
              <a:t>8</a:t>
            </a:fld>
            <a:endParaRPr lang="en-US"/>
          </a:p>
        </p:txBody>
      </p:sp>
    </p:spTree>
    <p:extLst>
      <p:ext uri="{BB962C8B-B14F-4D97-AF65-F5344CB8AC3E}">
        <p14:creationId xmlns:p14="http://schemas.microsoft.com/office/powerpoint/2010/main" val="169959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381000" y="685800"/>
            <a:ext cx="6096000" cy="3429000"/>
          </a:xfrm>
        </p:spPr>
      </p:sp>
      <p:sp>
        <p:nvSpPr>
          <p:cNvPr id="3" name="Заметки 2"/>
          <p:cNvSpPr>
            <a:spLocks noGrp="1"/>
          </p:cNvSpPr>
          <p:nvPr>
            <p:ph type="body" idx="1"/>
          </p:nvPr>
        </p:nvSpPr>
        <p:spPr/>
        <p:txBody>
          <a:bodyPr/>
          <a:lstStyle/>
          <a:p>
            <a:endParaRPr lang="ru-UA" dirty="0"/>
          </a:p>
        </p:txBody>
      </p:sp>
      <p:sp>
        <p:nvSpPr>
          <p:cNvPr id="4" name="Номер слайда 3"/>
          <p:cNvSpPr>
            <a:spLocks noGrp="1"/>
          </p:cNvSpPr>
          <p:nvPr>
            <p:ph type="sldNum" sz="quarter" idx="5"/>
          </p:nvPr>
        </p:nvSpPr>
        <p:spPr/>
        <p:txBody>
          <a:bodyPr/>
          <a:lstStyle/>
          <a:p>
            <a:fld id="{4692136E-2B4F-490A-BDCF-105678164DC7}" type="slidenum">
              <a:rPr lang="en-US" smtClean="0"/>
              <a:pPr/>
              <a:t>9</a:t>
            </a:fld>
            <a:endParaRPr lang="en-US"/>
          </a:p>
        </p:txBody>
      </p:sp>
    </p:spTree>
    <p:extLst>
      <p:ext uri="{BB962C8B-B14F-4D97-AF65-F5344CB8AC3E}">
        <p14:creationId xmlns:p14="http://schemas.microsoft.com/office/powerpoint/2010/main" val="16776990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10" name="Дата 9">
            <a:extLst>
              <a:ext uri="{FF2B5EF4-FFF2-40B4-BE49-F238E27FC236}">
                <a16:creationId xmlns:a16="http://schemas.microsoft.com/office/drawing/2014/main" id="{5F8BC49B-97AF-BBFF-A5DB-41A83E352E23}"/>
              </a:ext>
            </a:extLst>
          </p:cNvPr>
          <p:cNvSpPr>
            <a:spLocks noGrp="1"/>
          </p:cNvSpPr>
          <p:nvPr>
            <p:ph type="dt" sz="half" idx="10"/>
          </p:nvPr>
        </p:nvSpPr>
        <p:spPr/>
        <p:txBody>
          <a:bodyPr/>
          <a:lstStyle/>
          <a:p>
            <a:fld id="{9664E8A8-BA88-B848-AA4B-E016624F4293}" type="datetime1">
              <a:rPr lang="ru-RU" smtClean="0"/>
              <a:t>23.02.2024</a:t>
            </a:fld>
            <a:endParaRPr lang="en-US"/>
          </a:p>
        </p:txBody>
      </p:sp>
      <p:sp>
        <p:nvSpPr>
          <p:cNvPr id="11" name="Нижний колонтитул 10">
            <a:extLst>
              <a:ext uri="{FF2B5EF4-FFF2-40B4-BE49-F238E27FC236}">
                <a16:creationId xmlns:a16="http://schemas.microsoft.com/office/drawing/2014/main" id="{36A1A306-AFD3-2F8F-664D-3A950DA9D278}"/>
              </a:ext>
            </a:extLst>
          </p:cNvPr>
          <p:cNvSpPr>
            <a:spLocks noGrp="1"/>
          </p:cNvSpPr>
          <p:nvPr>
            <p:ph type="ftr" sz="quarter" idx="11"/>
          </p:nvPr>
        </p:nvSpPr>
        <p:spPr/>
        <p:txBody>
          <a:bodyPr/>
          <a:lstStyle/>
          <a:p>
            <a:endParaRPr lang="en-US"/>
          </a:p>
        </p:txBody>
      </p:sp>
      <p:sp>
        <p:nvSpPr>
          <p:cNvPr id="12" name="Номер слайда 11">
            <a:extLst>
              <a:ext uri="{FF2B5EF4-FFF2-40B4-BE49-F238E27FC236}">
                <a16:creationId xmlns:a16="http://schemas.microsoft.com/office/drawing/2014/main" id="{300AFB93-2307-28E0-5AB6-0DDB989EC1B5}"/>
              </a:ext>
            </a:extLst>
          </p:cNvPr>
          <p:cNvSpPr>
            <a:spLocks noGrp="1"/>
          </p:cNvSpPr>
          <p:nvPr>
            <p:ph type="sldNum" sz="quarter" idx="12"/>
          </p:nvPr>
        </p:nvSpPr>
        <p:spPr/>
        <p:txBody>
          <a:bodyPr/>
          <a:lstStyle>
            <a:lvl1pPr>
              <a:defRPr sz="2000"/>
            </a:lvl1pPr>
          </a:lstStyle>
          <a:p>
            <a:fld id="{0CF3C339-3B02-4B41-B833-418C57FD496A}" type="slidenum">
              <a:rPr lang="ru-UA" smtClean="0"/>
              <a:pPr/>
              <a:t>‹#›</a:t>
            </a:fld>
            <a:endParaRPr lang="ru-UA"/>
          </a:p>
        </p:txBody>
      </p:sp>
    </p:spTree>
    <p:extLst>
      <p:ext uri="{BB962C8B-B14F-4D97-AF65-F5344CB8AC3E}">
        <p14:creationId xmlns:p14="http://schemas.microsoft.com/office/powerpoint/2010/main" val="4070585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Дата 6">
            <a:extLst>
              <a:ext uri="{FF2B5EF4-FFF2-40B4-BE49-F238E27FC236}">
                <a16:creationId xmlns:a16="http://schemas.microsoft.com/office/drawing/2014/main" id="{287441E2-1271-7C3D-19D2-8DC385829334}"/>
              </a:ext>
            </a:extLst>
          </p:cNvPr>
          <p:cNvSpPr>
            <a:spLocks noGrp="1"/>
          </p:cNvSpPr>
          <p:nvPr>
            <p:ph type="dt" sz="half" idx="10"/>
          </p:nvPr>
        </p:nvSpPr>
        <p:spPr/>
        <p:txBody>
          <a:bodyPr/>
          <a:lstStyle/>
          <a:p>
            <a:fld id="{7F0C85A7-D281-5E44-B6A0-22FFD7E52436}" type="datetime1">
              <a:rPr lang="ru-RU" smtClean="0"/>
              <a:t>23.02.2024</a:t>
            </a:fld>
            <a:endParaRPr lang="en-US"/>
          </a:p>
        </p:txBody>
      </p:sp>
      <p:sp>
        <p:nvSpPr>
          <p:cNvPr id="8" name="Нижний колонтитул 7">
            <a:extLst>
              <a:ext uri="{FF2B5EF4-FFF2-40B4-BE49-F238E27FC236}">
                <a16:creationId xmlns:a16="http://schemas.microsoft.com/office/drawing/2014/main" id="{D3D05F6D-7319-AB18-C58E-EF41A247F6A3}"/>
              </a:ext>
            </a:extLst>
          </p:cNvPr>
          <p:cNvSpPr>
            <a:spLocks noGrp="1"/>
          </p:cNvSpPr>
          <p:nvPr>
            <p:ph type="ftr" sz="quarter" idx="11"/>
          </p:nvPr>
        </p:nvSpPr>
        <p:spPr/>
        <p:txBody>
          <a:bodyPr/>
          <a:lstStyle/>
          <a:p>
            <a:endParaRPr lang="en-US"/>
          </a:p>
        </p:txBody>
      </p:sp>
      <p:sp>
        <p:nvSpPr>
          <p:cNvPr id="9" name="Номер слайда 8">
            <a:extLst>
              <a:ext uri="{FF2B5EF4-FFF2-40B4-BE49-F238E27FC236}">
                <a16:creationId xmlns:a16="http://schemas.microsoft.com/office/drawing/2014/main" id="{4053E1EB-99A4-0155-2063-44D10E1249F3}"/>
              </a:ext>
            </a:extLst>
          </p:cNvPr>
          <p:cNvSpPr>
            <a:spLocks noGrp="1"/>
          </p:cNvSpPr>
          <p:nvPr>
            <p:ph type="sldNum" sz="quarter" idx="12"/>
          </p:nvPr>
        </p:nvSpPr>
        <p:spPr/>
        <p:txBody>
          <a:bodyPr/>
          <a:lstStyle/>
          <a:p>
            <a:fld id="{0CF3C339-3B02-4B41-B833-418C57FD496A}" type="slidenum">
              <a:rPr lang="ru-UA" smtClean="0"/>
              <a:pPr/>
              <a:t>‹#›</a:t>
            </a:fld>
            <a:endParaRPr lang="ru-UA"/>
          </a:p>
        </p:txBody>
      </p:sp>
    </p:spTree>
    <p:extLst>
      <p:ext uri="{BB962C8B-B14F-4D97-AF65-F5344CB8AC3E}">
        <p14:creationId xmlns:p14="http://schemas.microsoft.com/office/powerpoint/2010/main" val="1616108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Дата 6">
            <a:extLst>
              <a:ext uri="{FF2B5EF4-FFF2-40B4-BE49-F238E27FC236}">
                <a16:creationId xmlns:a16="http://schemas.microsoft.com/office/drawing/2014/main" id="{8B795463-7627-F913-3318-F6953CE1080F}"/>
              </a:ext>
            </a:extLst>
          </p:cNvPr>
          <p:cNvSpPr>
            <a:spLocks noGrp="1"/>
          </p:cNvSpPr>
          <p:nvPr>
            <p:ph type="dt" sz="half" idx="10"/>
          </p:nvPr>
        </p:nvSpPr>
        <p:spPr/>
        <p:txBody>
          <a:bodyPr/>
          <a:lstStyle/>
          <a:p>
            <a:fld id="{CD13DC3D-28AE-C640-BFEF-6D35DD86DDFF}" type="datetime1">
              <a:rPr lang="ru-RU" smtClean="0"/>
              <a:t>23.02.2024</a:t>
            </a:fld>
            <a:endParaRPr lang="en-US"/>
          </a:p>
        </p:txBody>
      </p:sp>
      <p:sp>
        <p:nvSpPr>
          <p:cNvPr id="8" name="Нижний колонтитул 7">
            <a:extLst>
              <a:ext uri="{FF2B5EF4-FFF2-40B4-BE49-F238E27FC236}">
                <a16:creationId xmlns:a16="http://schemas.microsoft.com/office/drawing/2014/main" id="{C8136665-DB4B-FB49-4A89-ED61D5D58B3B}"/>
              </a:ext>
            </a:extLst>
          </p:cNvPr>
          <p:cNvSpPr>
            <a:spLocks noGrp="1"/>
          </p:cNvSpPr>
          <p:nvPr>
            <p:ph type="ftr" sz="quarter" idx="11"/>
          </p:nvPr>
        </p:nvSpPr>
        <p:spPr/>
        <p:txBody>
          <a:bodyPr/>
          <a:lstStyle/>
          <a:p>
            <a:endParaRPr lang="en-US"/>
          </a:p>
        </p:txBody>
      </p:sp>
      <p:sp>
        <p:nvSpPr>
          <p:cNvPr id="9" name="Номер слайда 8">
            <a:extLst>
              <a:ext uri="{FF2B5EF4-FFF2-40B4-BE49-F238E27FC236}">
                <a16:creationId xmlns:a16="http://schemas.microsoft.com/office/drawing/2014/main" id="{555103AC-FFAD-CCF6-5F99-3EF505EC78E2}"/>
              </a:ext>
            </a:extLst>
          </p:cNvPr>
          <p:cNvSpPr>
            <a:spLocks noGrp="1"/>
          </p:cNvSpPr>
          <p:nvPr>
            <p:ph type="sldNum" sz="quarter" idx="12"/>
          </p:nvPr>
        </p:nvSpPr>
        <p:spPr/>
        <p:txBody>
          <a:bodyPr/>
          <a:lstStyle/>
          <a:p>
            <a:fld id="{0CF3C339-3B02-4B41-B833-418C57FD496A}" type="slidenum">
              <a:rPr lang="ru-UA" smtClean="0"/>
              <a:pPr/>
              <a:t>‹#›</a:t>
            </a:fld>
            <a:endParaRPr lang="ru-UA"/>
          </a:p>
        </p:txBody>
      </p:sp>
    </p:spTree>
    <p:extLst>
      <p:ext uri="{BB962C8B-B14F-4D97-AF65-F5344CB8AC3E}">
        <p14:creationId xmlns:p14="http://schemas.microsoft.com/office/powerpoint/2010/main" val="6101715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Дата 6">
            <a:extLst>
              <a:ext uri="{FF2B5EF4-FFF2-40B4-BE49-F238E27FC236}">
                <a16:creationId xmlns:a16="http://schemas.microsoft.com/office/drawing/2014/main" id="{74509225-83E9-617F-08DD-959E60C6CEC3}"/>
              </a:ext>
            </a:extLst>
          </p:cNvPr>
          <p:cNvSpPr>
            <a:spLocks noGrp="1"/>
          </p:cNvSpPr>
          <p:nvPr>
            <p:ph type="dt" sz="half" idx="10"/>
          </p:nvPr>
        </p:nvSpPr>
        <p:spPr/>
        <p:txBody>
          <a:bodyPr/>
          <a:lstStyle/>
          <a:p>
            <a:fld id="{2D0B4A6F-0373-A54C-97EC-BF08C957ECA6}" type="datetime1">
              <a:rPr lang="ru-RU" smtClean="0"/>
              <a:t>23.02.2024</a:t>
            </a:fld>
            <a:endParaRPr lang="en-US"/>
          </a:p>
        </p:txBody>
      </p:sp>
      <p:sp>
        <p:nvSpPr>
          <p:cNvPr id="8" name="Нижний колонтитул 7">
            <a:extLst>
              <a:ext uri="{FF2B5EF4-FFF2-40B4-BE49-F238E27FC236}">
                <a16:creationId xmlns:a16="http://schemas.microsoft.com/office/drawing/2014/main" id="{5F83FB51-9C7D-503D-51ED-A6AEB31491AC}"/>
              </a:ext>
            </a:extLst>
          </p:cNvPr>
          <p:cNvSpPr>
            <a:spLocks noGrp="1"/>
          </p:cNvSpPr>
          <p:nvPr>
            <p:ph type="ftr" sz="quarter" idx="11"/>
          </p:nvPr>
        </p:nvSpPr>
        <p:spPr/>
        <p:txBody>
          <a:bodyPr/>
          <a:lstStyle/>
          <a:p>
            <a:endParaRPr lang="en-US"/>
          </a:p>
        </p:txBody>
      </p:sp>
      <p:sp>
        <p:nvSpPr>
          <p:cNvPr id="9" name="Номер слайда 8">
            <a:extLst>
              <a:ext uri="{FF2B5EF4-FFF2-40B4-BE49-F238E27FC236}">
                <a16:creationId xmlns:a16="http://schemas.microsoft.com/office/drawing/2014/main" id="{47D32FEF-7117-BA53-FB7E-583B61D305AA}"/>
              </a:ext>
            </a:extLst>
          </p:cNvPr>
          <p:cNvSpPr>
            <a:spLocks noGrp="1"/>
          </p:cNvSpPr>
          <p:nvPr>
            <p:ph type="sldNum" sz="quarter" idx="12"/>
          </p:nvPr>
        </p:nvSpPr>
        <p:spPr/>
        <p:txBody>
          <a:bodyPr/>
          <a:lstStyle/>
          <a:p>
            <a:fld id="{0CF3C339-3B02-4B41-B833-418C57FD496A}" type="slidenum">
              <a:rPr lang="ru-UA" smtClean="0"/>
              <a:pPr/>
              <a:t>‹#›</a:t>
            </a:fld>
            <a:endParaRPr lang="ru-UA"/>
          </a:p>
        </p:txBody>
      </p:sp>
    </p:spTree>
    <p:extLst>
      <p:ext uri="{BB962C8B-B14F-4D97-AF65-F5344CB8AC3E}">
        <p14:creationId xmlns:p14="http://schemas.microsoft.com/office/powerpoint/2010/main" val="2926597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7" name="Дата 6">
            <a:extLst>
              <a:ext uri="{FF2B5EF4-FFF2-40B4-BE49-F238E27FC236}">
                <a16:creationId xmlns:a16="http://schemas.microsoft.com/office/drawing/2014/main" id="{2581F329-755C-812B-E546-AD24408CE01A}"/>
              </a:ext>
            </a:extLst>
          </p:cNvPr>
          <p:cNvSpPr>
            <a:spLocks noGrp="1"/>
          </p:cNvSpPr>
          <p:nvPr>
            <p:ph type="dt" sz="half" idx="10"/>
          </p:nvPr>
        </p:nvSpPr>
        <p:spPr/>
        <p:txBody>
          <a:bodyPr/>
          <a:lstStyle/>
          <a:p>
            <a:fld id="{64D7FB89-0FA0-D94C-8ECF-CA384886C4D6}" type="datetime1">
              <a:rPr lang="ru-RU" smtClean="0"/>
              <a:t>23.02.2024</a:t>
            </a:fld>
            <a:endParaRPr lang="en-US"/>
          </a:p>
        </p:txBody>
      </p:sp>
      <p:sp>
        <p:nvSpPr>
          <p:cNvPr id="8" name="Нижний колонтитул 7">
            <a:extLst>
              <a:ext uri="{FF2B5EF4-FFF2-40B4-BE49-F238E27FC236}">
                <a16:creationId xmlns:a16="http://schemas.microsoft.com/office/drawing/2014/main" id="{C7DDCBA3-BB8A-B071-AE9C-C5EA072C840B}"/>
              </a:ext>
            </a:extLst>
          </p:cNvPr>
          <p:cNvSpPr>
            <a:spLocks noGrp="1"/>
          </p:cNvSpPr>
          <p:nvPr>
            <p:ph type="ftr" sz="quarter" idx="11"/>
          </p:nvPr>
        </p:nvSpPr>
        <p:spPr/>
        <p:txBody>
          <a:bodyPr/>
          <a:lstStyle/>
          <a:p>
            <a:endParaRPr lang="en-US"/>
          </a:p>
        </p:txBody>
      </p:sp>
      <p:sp>
        <p:nvSpPr>
          <p:cNvPr id="9" name="Номер слайда 8">
            <a:extLst>
              <a:ext uri="{FF2B5EF4-FFF2-40B4-BE49-F238E27FC236}">
                <a16:creationId xmlns:a16="http://schemas.microsoft.com/office/drawing/2014/main" id="{F0D23646-DC87-6B67-CE12-381EF6A2A241}"/>
              </a:ext>
            </a:extLst>
          </p:cNvPr>
          <p:cNvSpPr>
            <a:spLocks noGrp="1"/>
          </p:cNvSpPr>
          <p:nvPr>
            <p:ph type="sldNum" sz="quarter" idx="12"/>
          </p:nvPr>
        </p:nvSpPr>
        <p:spPr/>
        <p:txBody>
          <a:bodyPr/>
          <a:lstStyle/>
          <a:p>
            <a:fld id="{0CF3C339-3B02-4B41-B833-418C57FD496A}" type="slidenum">
              <a:rPr lang="ru-UA" smtClean="0"/>
              <a:pPr/>
              <a:t>‹#›</a:t>
            </a:fld>
            <a:endParaRPr lang="ru-UA"/>
          </a:p>
        </p:txBody>
      </p:sp>
    </p:spTree>
    <p:extLst>
      <p:ext uri="{BB962C8B-B14F-4D97-AF65-F5344CB8AC3E}">
        <p14:creationId xmlns:p14="http://schemas.microsoft.com/office/powerpoint/2010/main" val="2789038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Дата 7">
            <a:extLst>
              <a:ext uri="{FF2B5EF4-FFF2-40B4-BE49-F238E27FC236}">
                <a16:creationId xmlns:a16="http://schemas.microsoft.com/office/drawing/2014/main" id="{9E8D8563-301B-13DB-4996-58DD4424F785}"/>
              </a:ext>
            </a:extLst>
          </p:cNvPr>
          <p:cNvSpPr>
            <a:spLocks noGrp="1"/>
          </p:cNvSpPr>
          <p:nvPr>
            <p:ph type="dt" sz="half" idx="10"/>
          </p:nvPr>
        </p:nvSpPr>
        <p:spPr/>
        <p:txBody>
          <a:bodyPr/>
          <a:lstStyle/>
          <a:p>
            <a:fld id="{516B94F0-86A7-E047-9776-32AF84241804}" type="datetime1">
              <a:rPr lang="ru-RU" smtClean="0"/>
              <a:t>23.02.2024</a:t>
            </a:fld>
            <a:endParaRPr lang="en-US"/>
          </a:p>
        </p:txBody>
      </p:sp>
      <p:sp>
        <p:nvSpPr>
          <p:cNvPr id="9" name="Нижний колонтитул 8">
            <a:extLst>
              <a:ext uri="{FF2B5EF4-FFF2-40B4-BE49-F238E27FC236}">
                <a16:creationId xmlns:a16="http://schemas.microsoft.com/office/drawing/2014/main" id="{3941D890-7C0C-43D4-C907-A1A98994D026}"/>
              </a:ext>
            </a:extLst>
          </p:cNvPr>
          <p:cNvSpPr>
            <a:spLocks noGrp="1"/>
          </p:cNvSpPr>
          <p:nvPr>
            <p:ph type="ftr" sz="quarter" idx="11"/>
          </p:nvPr>
        </p:nvSpPr>
        <p:spPr/>
        <p:txBody>
          <a:bodyPr/>
          <a:lstStyle/>
          <a:p>
            <a:endParaRPr lang="en-US"/>
          </a:p>
        </p:txBody>
      </p:sp>
      <p:sp>
        <p:nvSpPr>
          <p:cNvPr id="10" name="Номер слайда 9">
            <a:extLst>
              <a:ext uri="{FF2B5EF4-FFF2-40B4-BE49-F238E27FC236}">
                <a16:creationId xmlns:a16="http://schemas.microsoft.com/office/drawing/2014/main" id="{6C7E0F6E-0A6C-DDC9-F7AF-FA057A332E86}"/>
              </a:ext>
            </a:extLst>
          </p:cNvPr>
          <p:cNvSpPr>
            <a:spLocks noGrp="1"/>
          </p:cNvSpPr>
          <p:nvPr>
            <p:ph type="sldNum" sz="quarter" idx="12"/>
          </p:nvPr>
        </p:nvSpPr>
        <p:spPr/>
        <p:txBody>
          <a:bodyPr/>
          <a:lstStyle/>
          <a:p>
            <a:fld id="{0CF3C339-3B02-4B41-B833-418C57FD496A}" type="slidenum">
              <a:rPr lang="ru-UA" smtClean="0"/>
              <a:pPr/>
              <a:t>‹#›</a:t>
            </a:fld>
            <a:endParaRPr lang="ru-UA"/>
          </a:p>
        </p:txBody>
      </p:sp>
    </p:spTree>
    <p:extLst>
      <p:ext uri="{BB962C8B-B14F-4D97-AF65-F5344CB8AC3E}">
        <p14:creationId xmlns:p14="http://schemas.microsoft.com/office/powerpoint/2010/main" val="661898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10" name="Дата 9">
            <a:extLst>
              <a:ext uri="{FF2B5EF4-FFF2-40B4-BE49-F238E27FC236}">
                <a16:creationId xmlns:a16="http://schemas.microsoft.com/office/drawing/2014/main" id="{E19DF821-5DA9-27C5-9AA4-58F7DE0689C5}"/>
              </a:ext>
            </a:extLst>
          </p:cNvPr>
          <p:cNvSpPr>
            <a:spLocks noGrp="1"/>
          </p:cNvSpPr>
          <p:nvPr>
            <p:ph type="dt" sz="half" idx="10"/>
          </p:nvPr>
        </p:nvSpPr>
        <p:spPr/>
        <p:txBody>
          <a:bodyPr/>
          <a:lstStyle/>
          <a:p>
            <a:fld id="{25DC2A9F-D744-954B-8508-EF648041DEA6}" type="datetime1">
              <a:rPr lang="ru-RU" smtClean="0"/>
              <a:t>23.02.2024</a:t>
            </a:fld>
            <a:endParaRPr lang="en-US"/>
          </a:p>
        </p:txBody>
      </p:sp>
      <p:sp>
        <p:nvSpPr>
          <p:cNvPr id="11" name="Нижний колонтитул 10">
            <a:extLst>
              <a:ext uri="{FF2B5EF4-FFF2-40B4-BE49-F238E27FC236}">
                <a16:creationId xmlns:a16="http://schemas.microsoft.com/office/drawing/2014/main" id="{32165EC9-FBBB-B6AB-0188-043A94823196}"/>
              </a:ext>
            </a:extLst>
          </p:cNvPr>
          <p:cNvSpPr>
            <a:spLocks noGrp="1"/>
          </p:cNvSpPr>
          <p:nvPr>
            <p:ph type="ftr" sz="quarter" idx="11"/>
          </p:nvPr>
        </p:nvSpPr>
        <p:spPr/>
        <p:txBody>
          <a:bodyPr/>
          <a:lstStyle/>
          <a:p>
            <a:endParaRPr lang="en-US"/>
          </a:p>
        </p:txBody>
      </p:sp>
      <p:sp>
        <p:nvSpPr>
          <p:cNvPr id="12" name="Номер слайда 11">
            <a:extLst>
              <a:ext uri="{FF2B5EF4-FFF2-40B4-BE49-F238E27FC236}">
                <a16:creationId xmlns:a16="http://schemas.microsoft.com/office/drawing/2014/main" id="{2A621F4F-75A6-BE6C-A884-3D922D3DD38D}"/>
              </a:ext>
            </a:extLst>
          </p:cNvPr>
          <p:cNvSpPr>
            <a:spLocks noGrp="1"/>
          </p:cNvSpPr>
          <p:nvPr>
            <p:ph type="sldNum" sz="quarter" idx="12"/>
          </p:nvPr>
        </p:nvSpPr>
        <p:spPr/>
        <p:txBody>
          <a:bodyPr/>
          <a:lstStyle/>
          <a:p>
            <a:fld id="{0CF3C339-3B02-4B41-B833-418C57FD496A}" type="slidenum">
              <a:rPr lang="ru-UA" smtClean="0"/>
              <a:pPr/>
              <a:t>‹#›</a:t>
            </a:fld>
            <a:endParaRPr lang="ru-UA"/>
          </a:p>
        </p:txBody>
      </p:sp>
    </p:spTree>
    <p:extLst>
      <p:ext uri="{BB962C8B-B14F-4D97-AF65-F5344CB8AC3E}">
        <p14:creationId xmlns:p14="http://schemas.microsoft.com/office/powerpoint/2010/main" val="1386106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6" name="Дата 5">
            <a:extLst>
              <a:ext uri="{FF2B5EF4-FFF2-40B4-BE49-F238E27FC236}">
                <a16:creationId xmlns:a16="http://schemas.microsoft.com/office/drawing/2014/main" id="{EC3132A7-9907-96D3-5FAE-51369A8CE93B}"/>
              </a:ext>
            </a:extLst>
          </p:cNvPr>
          <p:cNvSpPr>
            <a:spLocks noGrp="1"/>
          </p:cNvSpPr>
          <p:nvPr>
            <p:ph type="dt" sz="half" idx="10"/>
          </p:nvPr>
        </p:nvSpPr>
        <p:spPr/>
        <p:txBody>
          <a:bodyPr/>
          <a:lstStyle/>
          <a:p>
            <a:fld id="{88C4CF08-924C-1B4B-B21E-CB9C3F26F21C}" type="datetime1">
              <a:rPr lang="ru-RU" smtClean="0"/>
              <a:t>23.02.2024</a:t>
            </a:fld>
            <a:endParaRPr lang="en-US"/>
          </a:p>
        </p:txBody>
      </p:sp>
      <p:sp>
        <p:nvSpPr>
          <p:cNvPr id="7" name="Нижний колонтитул 6">
            <a:extLst>
              <a:ext uri="{FF2B5EF4-FFF2-40B4-BE49-F238E27FC236}">
                <a16:creationId xmlns:a16="http://schemas.microsoft.com/office/drawing/2014/main" id="{8A3BA94B-EFFD-33D3-A2A7-F2CA4A50B249}"/>
              </a:ext>
            </a:extLst>
          </p:cNvPr>
          <p:cNvSpPr>
            <a:spLocks noGrp="1"/>
          </p:cNvSpPr>
          <p:nvPr>
            <p:ph type="ftr" sz="quarter" idx="11"/>
          </p:nvPr>
        </p:nvSpPr>
        <p:spPr/>
        <p:txBody>
          <a:bodyPr/>
          <a:lstStyle/>
          <a:p>
            <a:endParaRPr lang="en-US"/>
          </a:p>
        </p:txBody>
      </p:sp>
      <p:sp>
        <p:nvSpPr>
          <p:cNvPr id="8" name="Номер слайда 7">
            <a:extLst>
              <a:ext uri="{FF2B5EF4-FFF2-40B4-BE49-F238E27FC236}">
                <a16:creationId xmlns:a16="http://schemas.microsoft.com/office/drawing/2014/main" id="{2D378B39-7AA6-4223-971E-7857D6EBF957}"/>
              </a:ext>
            </a:extLst>
          </p:cNvPr>
          <p:cNvSpPr>
            <a:spLocks noGrp="1"/>
          </p:cNvSpPr>
          <p:nvPr>
            <p:ph type="sldNum" sz="quarter" idx="12"/>
          </p:nvPr>
        </p:nvSpPr>
        <p:spPr/>
        <p:txBody>
          <a:bodyPr/>
          <a:lstStyle/>
          <a:p>
            <a:fld id="{0CF3C339-3B02-4B41-B833-418C57FD496A}" type="slidenum">
              <a:rPr lang="ru-UA" smtClean="0"/>
              <a:pPr/>
              <a:t>‹#›</a:t>
            </a:fld>
            <a:endParaRPr lang="ru-UA"/>
          </a:p>
        </p:txBody>
      </p:sp>
    </p:spTree>
    <p:extLst>
      <p:ext uri="{BB962C8B-B14F-4D97-AF65-F5344CB8AC3E}">
        <p14:creationId xmlns:p14="http://schemas.microsoft.com/office/powerpoint/2010/main" val="2933366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5" name="Дата 4">
            <a:extLst>
              <a:ext uri="{FF2B5EF4-FFF2-40B4-BE49-F238E27FC236}">
                <a16:creationId xmlns:a16="http://schemas.microsoft.com/office/drawing/2014/main" id="{C6DACCB6-32C2-6AAB-8C75-B10F56B6DDA9}"/>
              </a:ext>
            </a:extLst>
          </p:cNvPr>
          <p:cNvSpPr>
            <a:spLocks noGrp="1"/>
          </p:cNvSpPr>
          <p:nvPr>
            <p:ph type="dt" sz="half" idx="10"/>
          </p:nvPr>
        </p:nvSpPr>
        <p:spPr/>
        <p:txBody>
          <a:bodyPr/>
          <a:lstStyle/>
          <a:p>
            <a:fld id="{97433959-3BEC-424A-8C29-F4B558EB016B}" type="datetime1">
              <a:rPr lang="ru-RU" smtClean="0"/>
              <a:t>23.02.2024</a:t>
            </a:fld>
            <a:endParaRPr lang="en-US"/>
          </a:p>
        </p:txBody>
      </p:sp>
      <p:sp>
        <p:nvSpPr>
          <p:cNvPr id="6" name="Нижний колонтитул 5">
            <a:extLst>
              <a:ext uri="{FF2B5EF4-FFF2-40B4-BE49-F238E27FC236}">
                <a16:creationId xmlns:a16="http://schemas.microsoft.com/office/drawing/2014/main" id="{66BA88CC-4A21-D1B7-63AA-63E2914AC6AD}"/>
              </a:ext>
            </a:extLst>
          </p:cNvPr>
          <p:cNvSpPr>
            <a:spLocks noGrp="1"/>
          </p:cNvSpPr>
          <p:nvPr>
            <p:ph type="ftr" sz="quarter" idx="11"/>
          </p:nvPr>
        </p:nvSpPr>
        <p:spPr/>
        <p:txBody>
          <a:bodyPr/>
          <a:lstStyle/>
          <a:p>
            <a:endParaRPr lang="en-US"/>
          </a:p>
        </p:txBody>
      </p:sp>
      <p:sp>
        <p:nvSpPr>
          <p:cNvPr id="7" name="Номер слайда 6">
            <a:extLst>
              <a:ext uri="{FF2B5EF4-FFF2-40B4-BE49-F238E27FC236}">
                <a16:creationId xmlns:a16="http://schemas.microsoft.com/office/drawing/2014/main" id="{BA7D2743-036F-7DE7-E621-285A7394999D}"/>
              </a:ext>
            </a:extLst>
          </p:cNvPr>
          <p:cNvSpPr>
            <a:spLocks noGrp="1"/>
          </p:cNvSpPr>
          <p:nvPr>
            <p:ph type="sldNum" sz="quarter" idx="12"/>
          </p:nvPr>
        </p:nvSpPr>
        <p:spPr/>
        <p:txBody>
          <a:bodyPr/>
          <a:lstStyle/>
          <a:p>
            <a:fld id="{0CF3C339-3B02-4B41-B833-418C57FD496A}" type="slidenum">
              <a:rPr lang="ru-UA" smtClean="0"/>
              <a:pPr/>
              <a:t>‹#›</a:t>
            </a:fld>
            <a:endParaRPr lang="ru-UA"/>
          </a:p>
        </p:txBody>
      </p:sp>
    </p:spTree>
    <p:extLst>
      <p:ext uri="{BB962C8B-B14F-4D97-AF65-F5344CB8AC3E}">
        <p14:creationId xmlns:p14="http://schemas.microsoft.com/office/powerpoint/2010/main" val="1249226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8" name="Дата 7">
            <a:extLst>
              <a:ext uri="{FF2B5EF4-FFF2-40B4-BE49-F238E27FC236}">
                <a16:creationId xmlns:a16="http://schemas.microsoft.com/office/drawing/2014/main" id="{08C0E935-33C6-5F92-9C4E-92AE825AE3CC}"/>
              </a:ext>
            </a:extLst>
          </p:cNvPr>
          <p:cNvSpPr>
            <a:spLocks noGrp="1"/>
          </p:cNvSpPr>
          <p:nvPr>
            <p:ph type="dt" sz="half" idx="10"/>
          </p:nvPr>
        </p:nvSpPr>
        <p:spPr/>
        <p:txBody>
          <a:bodyPr/>
          <a:lstStyle/>
          <a:p>
            <a:fld id="{A7C0B668-F255-1344-9337-491BD23FED2E}" type="datetime1">
              <a:rPr lang="ru-RU" smtClean="0"/>
              <a:t>23.02.2024</a:t>
            </a:fld>
            <a:endParaRPr lang="en-US"/>
          </a:p>
        </p:txBody>
      </p:sp>
      <p:sp>
        <p:nvSpPr>
          <p:cNvPr id="9" name="Нижний колонтитул 8">
            <a:extLst>
              <a:ext uri="{FF2B5EF4-FFF2-40B4-BE49-F238E27FC236}">
                <a16:creationId xmlns:a16="http://schemas.microsoft.com/office/drawing/2014/main" id="{FFD76658-A3FA-9F61-44FF-6D9A86B2DE72}"/>
              </a:ext>
            </a:extLst>
          </p:cNvPr>
          <p:cNvSpPr>
            <a:spLocks noGrp="1"/>
          </p:cNvSpPr>
          <p:nvPr>
            <p:ph type="ftr" sz="quarter" idx="11"/>
          </p:nvPr>
        </p:nvSpPr>
        <p:spPr/>
        <p:txBody>
          <a:bodyPr/>
          <a:lstStyle/>
          <a:p>
            <a:endParaRPr lang="en-US"/>
          </a:p>
        </p:txBody>
      </p:sp>
      <p:sp>
        <p:nvSpPr>
          <p:cNvPr id="10" name="Номер слайда 9">
            <a:extLst>
              <a:ext uri="{FF2B5EF4-FFF2-40B4-BE49-F238E27FC236}">
                <a16:creationId xmlns:a16="http://schemas.microsoft.com/office/drawing/2014/main" id="{FEECAAF7-6744-8588-37C1-791FAA9D6C93}"/>
              </a:ext>
            </a:extLst>
          </p:cNvPr>
          <p:cNvSpPr>
            <a:spLocks noGrp="1"/>
          </p:cNvSpPr>
          <p:nvPr>
            <p:ph type="sldNum" sz="quarter" idx="12"/>
          </p:nvPr>
        </p:nvSpPr>
        <p:spPr/>
        <p:txBody>
          <a:bodyPr/>
          <a:lstStyle/>
          <a:p>
            <a:fld id="{0CF3C339-3B02-4B41-B833-418C57FD496A}" type="slidenum">
              <a:rPr lang="ru-UA" smtClean="0"/>
              <a:pPr/>
              <a:t>‹#›</a:t>
            </a:fld>
            <a:endParaRPr lang="ru-UA"/>
          </a:p>
        </p:txBody>
      </p:sp>
    </p:spTree>
    <p:extLst>
      <p:ext uri="{BB962C8B-B14F-4D97-AF65-F5344CB8AC3E}">
        <p14:creationId xmlns:p14="http://schemas.microsoft.com/office/powerpoint/2010/main" val="2999717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8" name="Дата 7">
            <a:extLst>
              <a:ext uri="{FF2B5EF4-FFF2-40B4-BE49-F238E27FC236}">
                <a16:creationId xmlns:a16="http://schemas.microsoft.com/office/drawing/2014/main" id="{353C8BD0-7E99-2BA7-D001-51F4B24DAE86}"/>
              </a:ext>
            </a:extLst>
          </p:cNvPr>
          <p:cNvSpPr>
            <a:spLocks noGrp="1"/>
          </p:cNvSpPr>
          <p:nvPr>
            <p:ph type="dt" sz="half" idx="10"/>
          </p:nvPr>
        </p:nvSpPr>
        <p:spPr/>
        <p:txBody>
          <a:bodyPr/>
          <a:lstStyle/>
          <a:p>
            <a:fld id="{CDA7333A-8F5F-3F4A-BEBF-4AD26272552A}" type="datetime1">
              <a:rPr lang="ru-RU" smtClean="0"/>
              <a:t>23.02.2024</a:t>
            </a:fld>
            <a:endParaRPr lang="en-US"/>
          </a:p>
        </p:txBody>
      </p:sp>
      <p:sp>
        <p:nvSpPr>
          <p:cNvPr id="9" name="Нижний колонтитул 8">
            <a:extLst>
              <a:ext uri="{FF2B5EF4-FFF2-40B4-BE49-F238E27FC236}">
                <a16:creationId xmlns:a16="http://schemas.microsoft.com/office/drawing/2014/main" id="{90916917-FDCE-9B40-D002-E63EC1A15FBC}"/>
              </a:ext>
            </a:extLst>
          </p:cNvPr>
          <p:cNvSpPr>
            <a:spLocks noGrp="1"/>
          </p:cNvSpPr>
          <p:nvPr>
            <p:ph type="ftr" sz="quarter" idx="11"/>
          </p:nvPr>
        </p:nvSpPr>
        <p:spPr/>
        <p:txBody>
          <a:bodyPr/>
          <a:lstStyle/>
          <a:p>
            <a:endParaRPr lang="en-US"/>
          </a:p>
        </p:txBody>
      </p:sp>
      <p:sp>
        <p:nvSpPr>
          <p:cNvPr id="10" name="Номер слайда 9">
            <a:extLst>
              <a:ext uri="{FF2B5EF4-FFF2-40B4-BE49-F238E27FC236}">
                <a16:creationId xmlns:a16="http://schemas.microsoft.com/office/drawing/2014/main" id="{CA72EB50-2E03-02EA-28F3-74B54A29BDA5}"/>
              </a:ext>
            </a:extLst>
          </p:cNvPr>
          <p:cNvSpPr>
            <a:spLocks noGrp="1"/>
          </p:cNvSpPr>
          <p:nvPr>
            <p:ph type="sldNum" sz="quarter" idx="12"/>
          </p:nvPr>
        </p:nvSpPr>
        <p:spPr/>
        <p:txBody>
          <a:bodyPr/>
          <a:lstStyle/>
          <a:p>
            <a:fld id="{0CF3C339-3B02-4B41-B833-418C57FD496A}" type="slidenum">
              <a:rPr lang="ru-UA" smtClean="0"/>
              <a:pPr/>
              <a:t>‹#›</a:t>
            </a:fld>
            <a:endParaRPr lang="ru-UA"/>
          </a:p>
        </p:txBody>
      </p:sp>
    </p:spTree>
    <p:extLst>
      <p:ext uri="{BB962C8B-B14F-4D97-AF65-F5344CB8AC3E}">
        <p14:creationId xmlns:p14="http://schemas.microsoft.com/office/powerpoint/2010/main" val="26315840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dirty="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3CEE7B-AA9A-0E4C-A15D-0F414742C70B}" type="datetime1">
              <a:rPr lang="ru-RU" smtClean="0"/>
              <a:t>23.02.2024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7" name="Номер слайда 6">
            <a:extLst>
              <a:ext uri="{FF2B5EF4-FFF2-40B4-BE49-F238E27FC236}">
                <a16:creationId xmlns:a16="http://schemas.microsoft.com/office/drawing/2014/main" id="{8C4E6696-5428-4FC5-6746-2960DE30CC95}"/>
              </a:ext>
            </a:extLst>
          </p:cNvPr>
          <p:cNvSpPr>
            <a:spLocks noGrp="1"/>
          </p:cNvSpPr>
          <p:nvPr>
            <p:ph type="sldNum" sz="quarter" idx="4"/>
          </p:nvPr>
        </p:nvSpPr>
        <p:spPr>
          <a:xfrm>
            <a:off x="9220200" y="115094"/>
            <a:ext cx="2743200" cy="365125"/>
          </a:xfrm>
          <a:prstGeom prst="rect">
            <a:avLst/>
          </a:prstGeom>
        </p:spPr>
        <p:txBody>
          <a:bodyPr vert="horz" lIns="91440" tIns="45720" rIns="91440" bIns="45720" rtlCol="0" anchor="ctr"/>
          <a:lstStyle>
            <a:lvl1pPr algn="r">
              <a:defRPr sz="20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fld id="{0CF3C339-3B02-4B41-B833-418C57FD496A}" type="slidenum">
              <a:rPr lang="ru-UA" smtClean="0"/>
              <a:pPr/>
              <a:t>‹#›</a:t>
            </a:fld>
            <a:endParaRPr lang="ru-UA"/>
          </a:p>
        </p:txBody>
      </p:sp>
    </p:spTree>
    <p:extLst>
      <p:ext uri="{BB962C8B-B14F-4D97-AF65-F5344CB8AC3E}">
        <p14:creationId xmlns:p14="http://schemas.microsoft.com/office/powerpoint/2010/main" val="1029687242"/>
      </p:ext>
    </p:extLst>
  </p:cSld>
  <p:clrMap bg1="lt1" tx1="dk1" bg2="lt2" tx2="dk2" accent1="accent1" accent2="accent2" accent3="accent3" accent4="accent4" accent5="accent5" accent6="accent6" hlink="hlink" folHlink="folHlink"/>
  <p:sldLayoutIdLst>
    <p:sldLayoutId id="2147484065" r:id="rId1"/>
    <p:sldLayoutId id="2147484066" r:id="rId2"/>
    <p:sldLayoutId id="2147484067" r:id="rId3"/>
    <p:sldLayoutId id="2147484068" r:id="rId4"/>
    <p:sldLayoutId id="2147484069" r:id="rId5"/>
    <p:sldLayoutId id="2147484070" r:id="rId6"/>
    <p:sldLayoutId id="2147484071" r:id="rId7"/>
    <p:sldLayoutId id="2147484072" r:id="rId8"/>
    <p:sldLayoutId id="2147484073" r:id="rId9"/>
    <p:sldLayoutId id="2147484074" r:id="rId10"/>
    <p:sldLayoutId id="214748407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file:////Users/r/Library/Group%20Containers/UBF8T346G9.ms/WebArchiveCopyPasteTempFiles/com.microsoft.Word/Finite-State-Machine-FSM-representing-the-AP-STA-interaction-State-1-represents-any.png"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8.jp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39267" y="1981200"/>
            <a:ext cx="9220200" cy="1628014"/>
          </a:xfrm>
        </p:spPr>
        <p:txBody>
          <a:bodyPr>
            <a:noAutofit/>
          </a:bodyPr>
          <a:lstStyle/>
          <a:p>
            <a:pPr algn="ctr"/>
            <a:r>
              <a:rPr lang="uk-UA" sz="3600" b="1" dirty="0">
                <a:latin typeface="Verdana" panose="020B0604030504040204" pitchFamily="34" charset="0"/>
                <a:ea typeface="Verdana" panose="020B0604030504040204" pitchFamily="34" charset="0"/>
                <a:cs typeface="Verdana" panose="020B0604030504040204" pitchFamily="34" charset="0"/>
              </a:rPr>
              <a:t>Підвищення рівня захищеності в приватних мережах стандарту IEEE 802.11</a:t>
            </a:r>
          </a:p>
        </p:txBody>
      </p:sp>
      <p:sp>
        <p:nvSpPr>
          <p:cNvPr id="3" name="Subtitle 2"/>
          <p:cNvSpPr>
            <a:spLocks noGrp="1"/>
          </p:cNvSpPr>
          <p:nvPr>
            <p:ph type="subTitle" idx="1"/>
          </p:nvPr>
        </p:nvSpPr>
        <p:spPr>
          <a:xfrm>
            <a:off x="5928010" y="5703862"/>
            <a:ext cx="6096001" cy="914400"/>
          </a:xfrm>
        </p:spPr>
        <p:txBody>
          <a:bodyPr>
            <a:noAutofit/>
          </a:bodyPr>
          <a:lstStyle/>
          <a:p>
            <a:pPr algn="l"/>
            <a:r>
              <a:rPr lang="uk-UA" sz="2000" dirty="0">
                <a:latin typeface="Verdana" panose="020B0604030504040204" pitchFamily="34" charset="0"/>
                <a:ea typeface="Verdana" panose="020B0604030504040204" pitchFamily="34" charset="0"/>
                <a:cs typeface="Verdana" panose="020B0604030504040204" pitchFamily="34" charset="0"/>
              </a:rPr>
              <a:t>Студент: АЛЬ-АЗЗЕХ К.Х., група БК-812м</a:t>
            </a:r>
          </a:p>
          <a:p>
            <a:pPr algn="l"/>
            <a:r>
              <a:rPr lang="uk-UA" sz="2000" dirty="0">
                <a:latin typeface="Verdana" panose="020B0604030504040204" pitchFamily="34" charset="0"/>
                <a:ea typeface="Verdana" panose="020B0604030504040204" pitchFamily="34" charset="0"/>
                <a:cs typeface="Verdana" panose="020B0604030504040204" pitchFamily="34" charset="0"/>
              </a:rPr>
              <a:t>Науковий керівник: к.т.н. Корольков Р.Ю.</a:t>
            </a:r>
            <a:endParaRPr lang="en-US" sz="2000" dirty="0">
              <a:latin typeface="Verdana" panose="020B0604030504040204" pitchFamily="34" charset="0"/>
              <a:ea typeface="Verdana" panose="020B0604030504040204" pitchFamily="34" charset="0"/>
              <a:cs typeface="Verdana" panose="020B0604030504040204" pitchFamily="34" charset="0"/>
            </a:endParaRPr>
          </a:p>
        </p:txBody>
      </p:sp>
      <p:sp>
        <p:nvSpPr>
          <p:cNvPr id="6" name="TextBox 5">
            <a:extLst>
              <a:ext uri="{FF2B5EF4-FFF2-40B4-BE49-F238E27FC236}">
                <a16:creationId xmlns:a16="http://schemas.microsoft.com/office/drawing/2014/main" id="{7AEB532E-CBDB-4F53-8A53-A07E27609D7D}"/>
              </a:ext>
            </a:extLst>
          </p:cNvPr>
          <p:cNvSpPr txBox="1"/>
          <p:nvPr/>
        </p:nvSpPr>
        <p:spPr>
          <a:xfrm>
            <a:off x="2591767" y="460510"/>
            <a:ext cx="7315200" cy="830997"/>
          </a:xfrm>
          <a:prstGeom prst="rect">
            <a:avLst/>
          </a:prstGeom>
        </p:spPr>
        <p:txBody>
          <a:bodyPr vert="horz" lIns="91440" tIns="45720" rIns="91440" bIns="45720" rtlCol="0">
            <a:noAutofit/>
          </a:bodyPr>
          <a:lstStyle>
            <a:lvl1pPr indent="0" defTabSz="914400">
              <a:lnSpc>
                <a:spcPct val="90000"/>
              </a:lnSpc>
              <a:spcBef>
                <a:spcPts val="1000"/>
              </a:spcBef>
              <a:buFont typeface="Arial" panose="020B0604020202020204" pitchFamily="34" charset="0"/>
              <a:buNone/>
              <a:defRPr sz="2000">
                <a:latin typeface="Verdana" panose="020B0604030504040204" pitchFamily="34" charset="0"/>
                <a:ea typeface="Verdana" panose="020B0604030504040204" pitchFamily="34" charset="0"/>
                <a:cs typeface="Verdana" panose="020B0604030504040204" pitchFamily="34" charset="0"/>
              </a:defRPr>
            </a:lvl1pPr>
            <a:lvl2pPr indent="0" algn="ctr" defTabSz="914400">
              <a:lnSpc>
                <a:spcPct val="90000"/>
              </a:lnSpc>
              <a:spcBef>
                <a:spcPts val="500"/>
              </a:spcBef>
              <a:buFont typeface="Arial" panose="020B0604020202020204" pitchFamily="34" charset="0"/>
              <a:buNone/>
              <a:defRPr sz="2000"/>
            </a:lvl2pPr>
            <a:lvl3pPr indent="0" algn="ctr" defTabSz="914400">
              <a:lnSpc>
                <a:spcPct val="90000"/>
              </a:lnSpc>
              <a:spcBef>
                <a:spcPts val="500"/>
              </a:spcBef>
              <a:buFont typeface="Arial" panose="020B0604020202020204" pitchFamily="34" charset="0"/>
              <a:buNone/>
            </a:lvl3pPr>
            <a:lvl4pPr indent="0" algn="ctr" defTabSz="914400">
              <a:lnSpc>
                <a:spcPct val="90000"/>
              </a:lnSpc>
              <a:spcBef>
                <a:spcPts val="500"/>
              </a:spcBef>
              <a:buFont typeface="Arial" panose="020B0604020202020204" pitchFamily="34" charset="0"/>
              <a:buNone/>
              <a:defRPr sz="1600"/>
            </a:lvl4pPr>
            <a:lvl5pPr indent="0" algn="ctr" defTabSz="914400">
              <a:lnSpc>
                <a:spcPct val="90000"/>
              </a:lnSpc>
              <a:spcBef>
                <a:spcPts val="500"/>
              </a:spcBef>
              <a:buFont typeface="Arial" panose="020B0604020202020204" pitchFamily="34" charset="0"/>
              <a:buNone/>
              <a:defRPr sz="1600"/>
            </a:lvl5pPr>
            <a:lvl6pPr indent="0" algn="ctr" defTabSz="914400">
              <a:lnSpc>
                <a:spcPct val="90000"/>
              </a:lnSpc>
              <a:spcBef>
                <a:spcPts val="500"/>
              </a:spcBef>
              <a:buFont typeface="Arial" panose="020B0604020202020204" pitchFamily="34" charset="0"/>
              <a:buNone/>
              <a:defRPr sz="1600"/>
            </a:lvl6pPr>
            <a:lvl7pPr indent="0" algn="ctr" defTabSz="914400">
              <a:lnSpc>
                <a:spcPct val="90000"/>
              </a:lnSpc>
              <a:spcBef>
                <a:spcPts val="500"/>
              </a:spcBef>
              <a:buFont typeface="Arial" panose="020B0604020202020204" pitchFamily="34" charset="0"/>
              <a:buNone/>
              <a:defRPr sz="1600"/>
            </a:lvl7pPr>
            <a:lvl8pPr indent="0" algn="ctr" defTabSz="914400">
              <a:lnSpc>
                <a:spcPct val="90000"/>
              </a:lnSpc>
              <a:spcBef>
                <a:spcPts val="500"/>
              </a:spcBef>
              <a:buFont typeface="Arial" panose="020B0604020202020204" pitchFamily="34" charset="0"/>
              <a:buNone/>
              <a:defRPr sz="1600"/>
            </a:lvl8pPr>
            <a:lvl9pPr indent="0" algn="ctr" defTabSz="914400">
              <a:lnSpc>
                <a:spcPct val="90000"/>
              </a:lnSpc>
              <a:spcBef>
                <a:spcPts val="500"/>
              </a:spcBef>
              <a:buFont typeface="Arial" panose="020B0604020202020204" pitchFamily="34" charset="0"/>
              <a:buNone/>
              <a:defRPr sz="1600"/>
            </a:lvl9pPr>
          </a:lstStyle>
          <a:p>
            <a:r>
              <a:rPr lang="uk-UA" dirty="0"/>
              <a:t>Національний університет «Запорізька політехніка»</a:t>
            </a:r>
          </a:p>
          <a:p>
            <a:r>
              <a:rPr lang="uk-UA" dirty="0"/>
              <a:t>Кафедра інформаційної безпеки та наноелектроніки</a:t>
            </a:r>
          </a:p>
        </p:txBody>
      </p:sp>
      <p:pic>
        <p:nvPicPr>
          <p:cNvPr id="5" name="Рисунок 4">
            <a:extLst>
              <a:ext uri="{FF2B5EF4-FFF2-40B4-BE49-F238E27FC236}">
                <a16:creationId xmlns:a16="http://schemas.microsoft.com/office/drawing/2014/main" id="{0E021950-50D7-DCCF-55FC-35FE8BED2CD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81000" y="4724400"/>
            <a:ext cx="3030070" cy="19812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C30AA857-32C7-F6DE-85C5-3B4E85DED73C}"/>
              </a:ext>
            </a:extLst>
          </p:cNvPr>
          <p:cNvSpPr>
            <a:spLocks noGrp="1"/>
          </p:cNvSpPr>
          <p:nvPr>
            <p:ph type="title"/>
          </p:nvPr>
        </p:nvSpPr>
        <p:spPr>
          <a:xfrm>
            <a:off x="2038350" y="-34131"/>
            <a:ext cx="8191500" cy="948531"/>
          </a:xfrm>
        </p:spPr>
        <p:txBody>
          <a:bodyPr vert="horz" lIns="91440" tIns="45720" rIns="91440" bIns="45720" rtlCol="0" anchor="ctr">
            <a:normAutofit/>
          </a:bodyPr>
          <a:lstStyle/>
          <a:p>
            <a:pPr algn="ctr">
              <a:lnSpc>
                <a:spcPct val="100000"/>
              </a:lnSpc>
            </a:pPr>
            <a:r>
              <a:rPr lang="uk-UA" sz="1800" b="1" dirty="0">
                <a:latin typeface="Verdana" panose="020B0604030504040204" pitchFamily="34" charset="0"/>
                <a:ea typeface="Verdana" panose="020B0604030504040204" pitchFamily="34" charset="0"/>
                <a:cs typeface="Verdana" panose="020B0604030504040204" pitchFamily="34" charset="0"/>
              </a:rPr>
              <a:t>РЕКОМЕНДАЦІЇ ЩОДО ПІДВИЩЕННЯ РІВНЯ ЗАХИЩЕНОСТІ В ПРИВАТНИХ МЕРЕЖАХ СТАНДАРТУ IEEE 802.11</a:t>
            </a:r>
            <a:endParaRPr lang="ru-UA" sz="1800" b="1" dirty="0">
              <a:latin typeface="Verdana" panose="020B0604030504040204" pitchFamily="34" charset="0"/>
              <a:ea typeface="Verdana" panose="020B0604030504040204" pitchFamily="34" charset="0"/>
              <a:cs typeface="Verdana" panose="020B0604030504040204" pitchFamily="34" charset="0"/>
            </a:endParaRPr>
          </a:p>
        </p:txBody>
      </p:sp>
      <p:sp>
        <p:nvSpPr>
          <p:cNvPr id="3" name="TextBox 2">
            <a:extLst>
              <a:ext uri="{FF2B5EF4-FFF2-40B4-BE49-F238E27FC236}">
                <a16:creationId xmlns:a16="http://schemas.microsoft.com/office/drawing/2014/main" id="{28315281-C520-C70B-A233-2F1AA513D5D9}"/>
              </a:ext>
            </a:extLst>
          </p:cNvPr>
          <p:cNvSpPr txBox="1"/>
          <p:nvPr/>
        </p:nvSpPr>
        <p:spPr>
          <a:xfrm>
            <a:off x="381000" y="1143000"/>
            <a:ext cx="11506200" cy="5108386"/>
          </a:xfrm>
          <a:prstGeom prst="rect">
            <a:avLst/>
          </a:prstGeom>
          <a:noFill/>
        </p:spPr>
        <p:txBody>
          <a:bodyPr wrap="square">
            <a:spAutoFit/>
          </a:bodyPr>
          <a:lstStyle/>
          <a:p>
            <a:pPr marL="342900" lvl="0" indent="-342900" algn="just">
              <a:lnSpc>
                <a:spcPct val="150000"/>
              </a:lnSpc>
              <a:buFont typeface="Symbol" pitchFamily="2" charset="2"/>
              <a:buChar char=""/>
              <a:tabLst>
                <a:tab pos="630555" algn="l"/>
              </a:tabLst>
            </a:pPr>
            <a:r>
              <a:rPr lang="uk-UA" sz="2000">
                <a:effectLst/>
                <a:latin typeface="Verdana" panose="020B0604030504040204" pitchFamily="34" charset="0"/>
                <a:ea typeface="Verdana" panose="020B0604030504040204" pitchFamily="34" charset="0"/>
                <a:cs typeface="Verdana" panose="020B0604030504040204" pitchFamily="34" charset="0"/>
              </a:rPr>
              <a:t>заміна ключів доступу на більш комплексні; зміна протоколів шифрування на сучасніші і стійкіші до злому методом перебору; </a:t>
            </a:r>
            <a:endParaRPr lang="ru-UA" sz="2000">
              <a:effectLst/>
              <a:latin typeface="Verdana" panose="020B0604030504040204" pitchFamily="34" charset="0"/>
              <a:ea typeface="Verdana" panose="020B0604030504040204" pitchFamily="34" charset="0"/>
              <a:cs typeface="Verdana" panose="020B0604030504040204" pitchFamily="34" charset="0"/>
            </a:endParaRPr>
          </a:p>
          <a:p>
            <a:pPr marL="342900" lvl="0" indent="-342900" algn="just">
              <a:lnSpc>
                <a:spcPct val="150000"/>
              </a:lnSpc>
              <a:buFont typeface="Symbol" pitchFamily="2" charset="2"/>
              <a:buChar char=""/>
              <a:tabLst>
                <a:tab pos="630555" algn="l"/>
              </a:tabLst>
            </a:pPr>
            <a:r>
              <a:rPr lang="uk-UA" sz="2000">
                <a:effectLst/>
                <a:latin typeface="Verdana" panose="020B0604030504040204" pitchFamily="34" charset="0"/>
                <a:ea typeface="Verdana" panose="020B0604030504040204" pitchFamily="34" charset="0"/>
                <a:cs typeface="Verdana" panose="020B0604030504040204" pitchFamily="34" charset="0"/>
              </a:rPr>
              <a:t>відключення технології WPS; відключення транслювання імені SSID; включення фільтрації МАС-адрес; </a:t>
            </a:r>
            <a:endParaRPr lang="ru-UA" sz="2000">
              <a:effectLst/>
              <a:latin typeface="Verdana" panose="020B0604030504040204" pitchFamily="34" charset="0"/>
              <a:ea typeface="Verdana" panose="020B0604030504040204" pitchFamily="34" charset="0"/>
              <a:cs typeface="Verdana" panose="020B0604030504040204" pitchFamily="34" charset="0"/>
            </a:endParaRPr>
          </a:p>
          <a:p>
            <a:pPr marL="342900" lvl="0" indent="-342900" algn="just">
              <a:lnSpc>
                <a:spcPct val="150000"/>
              </a:lnSpc>
              <a:buFont typeface="Symbol" pitchFamily="2" charset="2"/>
              <a:buChar char=""/>
              <a:tabLst>
                <a:tab pos="630555" algn="l"/>
              </a:tabLst>
            </a:pPr>
            <a:r>
              <a:rPr lang="uk-UA" sz="2000">
                <a:effectLst/>
                <a:latin typeface="Verdana" panose="020B0604030504040204" pitchFamily="34" charset="0"/>
                <a:ea typeface="Verdana" panose="020B0604030504040204" pitchFamily="34" charset="0"/>
                <a:cs typeface="Verdana" panose="020B0604030504040204" pitchFamily="34" charset="0"/>
              </a:rPr>
              <a:t>установка програмного забезпечення для протоколювання доступу користувачів до ресурсів усередині мережі</a:t>
            </a:r>
            <a:r>
              <a:rPr lang="en-US" sz="2000">
                <a:effectLst/>
                <a:latin typeface="Verdana" panose="020B0604030504040204" pitchFamily="34" charset="0"/>
                <a:ea typeface="Verdana" panose="020B0604030504040204" pitchFamily="34" charset="0"/>
                <a:cs typeface="Verdana" panose="020B0604030504040204" pitchFamily="34" charset="0"/>
              </a:rPr>
              <a:t>;</a:t>
            </a:r>
          </a:p>
          <a:p>
            <a:pPr marL="342900" lvl="0" indent="-342900" algn="just">
              <a:lnSpc>
                <a:spcPct val="150000"/>
              </a:lnSpc>
              <a:buFont typeface="Symbol" pitchFamily="2" charset="2"/>
              <a:buChar char=""/>
              <a:tabLst>
                <a:tab pos="630555" algn="l"/>
              </a:tabLst>
            </a:pPr>
            <a:r>
              <a:rPr lang="uk-UA" sz="2000">
                <a:effectLst/>
                <a:latin typeface="Verdana" panose="020B0604030504040204" pitchFamily="34" charset="0"/>
                <a:ea typeface="Verdana" panose="020B0604030504040204" pitchFamily="34" charset="0"/>
                <a:cs typeface="Verdana" panose="020B0604030504040204" pitchFamily="34" charset="0"/>
              </a:rPr>
              <a:t>захист кадрів управління </a:t>
            </a:r>
            <a:r>
              <a:rPr lang="en-US" sz="2000">
                <a:effectLst/>
                <a:latin typeface="Verdana" panose="020B0604030504040204" pitchFamily="34" charset="0"/>
                <a:ea typeface="Verdana" panose="020B0604030504040204" pitchFamily="34" charset="0"/>
                <a:cs typeface="Verdana" panose="020B0604030504040204" pitchFamily="34" charset="0"/>
              </a:rPr>
              <a:t>(</a:t>
            </a:r>
            <a:r>
              <a:rPr lang="uk-UA" sz="2000">
                <a:effectLst/>
                <a:latin typeface="Verdana" panose="020B0604030504040204" pitchFamily="34" charset="0"/>
                <a:ea typeface="Verdana" panose="020B0604030504040204" pitchFamily="34" charset="0"/>
                <a:cs typeface="Verdana" panose="020B0604030504040204" pitchFamily="34" charset="0"/>
              </a:rPr>
              <a:t>використання обладнання з підтримкою стандарту 802.11w, який забезпечує шифрування кадрів управління, або використання нового протоколу безпеки WPA3</a:t>
            </a:r>
            <a:r>
              <a:rPr lang="en-US" sz="2000">
                <a:latin typeface="Verdana" panose="020B0604030504040204" pitchFamily="34" charset="0"/>
                <a:ea typeface="Verdana" panose="020B0604030504040204" pitchFamily="34" charset="0"/>
                <a:cs typeface="Verdana" panose="020B0604030504040204" pitchFamily="34" charset="0"/>
              </a:rPr>
              <a:t>)</a:t>
            </a:r>
            <a:r>
              <a:rPr lang="uk-UA" sz="2000">
                <a:latin typeface="Verdana" panose="020B0604030504040204" pitchFamily="34" charset="0"/>
                <a:ea typeface="Verdana" panose="020B0604030504040204" pitchFamily="34" charset="0"/>
                <a:cs typeface="Verdana" panose="020B0604030504040204" pitchFamily="34" charset="0"/>
              </a:rPr>
              <a:t>;</a:t>
            </a:r>
            <a:endParaRPr lang="en-US" sz="2000">
              <a:latin typeface="Verdana" panose="020B0604030504040204" pitchFamily="34" charset="0"/>
              <a:ea typeface="Verdana" panose="020B0604030504040204" pitchFamily="34" charset="0"/>
              <a:cs typeface="Verdana" panose="020B0604030504040204" pitchFamily="34" charset="0"/>
            </a:endParaRPr>
          </a:p>
          <a:p>
            <a:pPr marL="342900" lvl="0" indent="-342900" algn="just">
              <a:lnSpc>
                <a:spcPct val="150000"/>
              </a:lnSpc>
              <a:buFont typeface="Symbol" pitchFamily="2" charset="2"/>
              <a:buChar char=""/>
              <a:tabLst>
                <a:tab pos="630555" algn="l"/>
              </a:tabLst>
            </a:pPr>
            <a:r>
              <a:rPr lang="uk-UA" sz="2000">
                <a:latin typeface="Verdana" panose="020B0604030504040204" pitchFamily="34" charset="0"/>
                <a:ea typeface="Verdana" panose="020B0604030504040204" pitchFamily="34" charset="0"/>
                <a:cs typeface="Verdana" panose="020B0604030504040204" pitchFamily="34" charset="0"/>
              </a:rPr>
              <a:t>використання </a:t>
            </a:r>
            <a:r>
              <a:rPr lang="ru-UA" sz="2000">
                <a:effectLst/>
                <a:latin typeface="Verdana" panose="020B0604030504040204" pitchFamily="34" charset="0"/>
                <a:ea typeface="Verdana" panose="020B0604030504040204" pitchFamily="34" charset="0"/>
                <a:cs typeface="Verdana" panose="020B0604030504040204" pitchFamily="34" charset="0"/>
              </a:rPr>
              <a:t>мережевих екранів (брандмауер, firewall, фільтрувальні маршрутизатори).</a:t>
            </a:r>
          </a:p>
        </p:txBody>
      </p:sp>
      <p:sp>
        <p:nvSpPr>
          <p:cNvPr id="10" name="Номер слайда 9">
            <a:extLst>
              <a:ext uri="{FF2B5EF4-FFF2-40B4-BE49-F238E27FC236}">
                <a16:creationId xmlns:a16="http://schemas.microsoft.com/office/drawing/2014/main" id="{40AC3B59-9529-1E52-0FA5-6D37C8AD39E8}"/>
              </a:ext>
            </a:extLst>
          </p:cNvPr>
          <p:cNvSpPr>
            <a:spLocks noGrp="1"/>
          </p:cNvSpPr>
          <p:nvPr>
            <p:ph type="sldNum" sz="quarter" idx="12"/>
          </p:nvPr>
        </p:nvSpPr>
        <p:spPr/>
        <p:txBody>
          <a:bodyPr/>
          <a:lstStyle/>
          <a:p>
            <a:fld id="{0CF3C339-3B02-4B41-B833-418C57FD496A}" type="slidenum">
              <a:rPr lang="ru-UA" smtClean="0"/>
              <a:pPr/>
              <a:t>10</a:t>
            </a:fld>
            <a:endParaRPr lang="ru-UA"/>
          </a:p>
        </p:txBody>
      </p:sp>
    </p:spTree>
    <p:extLst>
      <p:ext uri="{BB962C8B-B14F-4D97-AF65-F5344CB8AC3E}">
        <p14:creationId xmlns:p14="http://schemas.microsoft.com/office/powerpoint/2010/main" val="39474294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C30AA857-32C7-F6DE-85C5-3B4E85DED73C}"/>
              </a:ext>
            </a:extLst>
          </p:cNvPr>
          <p:cNvSpPr>
            <a:spLocks noGrp="1"/>
          </p:cNvSpPr>
          <p:nvPr>
            <p:ph type="title"/>
          </p:nvPr>
        </p:nvSpPr>
        <p:spPr>
          <a:xfrm>
            <a:off x="2152650" y="197305"/>
            <a:ext cx="7886700" cy="377151"/>
          </a:xfrm>
        </p:spPr>
        <p:txBody>
          <a:bodyPr vert="horz" lIns="91440" tIns="45720" rIns="91440" bIns="45720" rtlCol="0" anchor="ctr">
            <a:normAutofit/>
          </a:bodyPr>
          <a:lstStyle/>
          <a:p>
            <a:pPr algn="ctr">
              <a:lnSpc>
                <a:spcPct val="100000"/>
              </a:lnSpc>
            </a:pPr>
            <a:r>
              <a:rPr lang="uk-UA" sz="1800" b="1">
                <a:latin typeface="Verdana" panose="020B0604030504040204" pitchFamily="34" charset="0"/>
                <a:ea typeface="Verdana" panose="020B0604030504040204" pitchFamily="34" charset="0"/>
                <a:cs typeface="Verdana" panose="020B0604030504040204" pitchFamily="34" charset="0"/>
              </a:rPr>
              <a:t>ВИСНОВКИ</a:t>
            </a:r>
            <a:endParaRPr lang="ru-UA" sz="1800" b="1" dirty="0">
              <a:latin typeface="Verdana" panose="020B0604030504040204" pitchFamily="34" charset="0"/>
              <a:ea typeface="Verdana" panose="020B0604030504040204" pitchFamily="34" charset="0"/>
              <a:cs typeface="Verdana" panose="020B0604030504040204" pitchFamily="34" charset="0"/>
            </a:endParaRPr>
          </a:p>
        </p:txBody>
      </p:sp>
      <p:sp>
        <p:nvSpPr>
          <p:cNvPr id="3" name="TextBox 2">
            <a:extLst>
              <a:ext uri="{FF2B5EF4-FFF2-40B4-BE49-F238E27FC236}">
                <a16:creationId xmlns:a16="http://schemas.microsoft.com/office/drawing/2014/main" id="{A28B9E24-CF1E-E0CB-D7D4-EEDE1708F017}"/>
              </a:ext>
            </a:extLst>
          </p:cNvPr>
          <p:cNvSpPr txBox="1"/>
          <p:nvPr/>
        </p:nvSpPr>
        <p:spPr>
          <a:xfrm>
            <a:off x="628650" y="668694"/>
            <a:ext cx="11049000" cy="5943600"/>
          </a:xfrm>
          <a:prstGeom prst="rect">
            <a:avLst/>
          </a:prstGeom>
        </p:spPr>
        <p:txBody>
          <a:bodyPr vert="horz" lIns="91440" tIns="45720" rIns="91440" bIns="45720" rtlCol="0" anchor="ctr">
            <a:normAutofit lnSpcReduction="10000"/>
          </a:bodyPr>
          <a:lstStyle>
            <a:defPPr>
              <a:defRPr lang="en-US"/>
            </a:defPPr>
            <a:lvl1pPr algn="ctr" defTabSz="685800">
              <a:lnSpc>
                <a:spcPct val="90000"/>
              </a:lnSpc>
              <a:spcBef>
                <a:spcPct val="0"/>
              </a:spcBef>
              <a:buNone/>
              <a:defRPr>
                <a:latin typeface="Verdana" panose="020B0604030504040204" pitchFamily="34" charset="0"/>
                <a:ea typeface="Verdana" panose="020B0604030504040204" pitchFamily="34" charset="0"/>
                <a:cs typeface="Verdana" panose="020B0604030504040204" pitchFamily="34" charset="0"/>
              </a:defRPr>
            </a:lvl1pPr>
          </a:lstStyle>
          <a:p>
            <a:pPr algn="just">
              <a:lnSpc>
                <a:spcPct val="100000"/>
              </a:lnSpc>
            </a:pPr>
            <a:r>
              <a:rPr lang="uk-UA" dirty="0"/>
              <a:t>Проведено теоретичні та практичні дослідження по:</a:t>
            </a:r>
            <a:endParaRPr lang="ru-UA" dirty="0"/>
          </a:p>
          <a:p>
            <a:pPr marL="342900" lvl="0" indent="-342900" algn="just">
              <a:lnSpc>
                <a:spcPct val="100000"/>
              </a:lnSpc>
              <a:buFont typeface="Symbol" pitchFamily="2" charset="2"/>
              <a:buChar char=""/>
              <a:tabLst>
                <a:tab pos="630555" algn="l"/>
              </a:tabLst>
            </a:pPr>
            <a:r>
              <a:rPr lang="uk-UA" dirty="0"/>
              <a:t>виявленню прихованого SSID мережі;</a:t>
            </a:r>
            <a:endParaRPr lang="ru-UA" dirty="0"/>
          </a:p>
          <a:p>
            <a:pPr marL="342900" lvl="0" indent="-342900" algn="just">
              <a:lnSpc>
                <a:spcPct val="100000"/>
              </a:lnSpc>
              <a:buFont typeface="Symbol" pitchFamily="2" charset="2"/>
              <a:buChar char=""/>
              <a:tabLst>
                <a:tab pos="630555" algn="l"/>
              </a:tabLst>
            </a:pPr>
            <a:r>
              <a:rPr lang="uk-UA" dirty="0"/>
              <a:t>реалізації та дослідженню атаки деавтентифікації;</a:t>
            </a:r>
            <a:endParaRPr lang="ru-UA" dirty="0"/>
          </a:p>
          <a:p>
            <a:pPr marL="342900" lvl="0" indent="-342900" algn="just">
              <a:lnSpc>
                <a:spcPct val="100000"/>
              </a:lnSpc>
              <a:buFont typeface="Symbol" pitchFamily="2" charset="2"/>
              <a:buChar char=""/>
              <a:tabLst>
                <a:tab pos="630555" algn="l"/>
              </a:tabLst>
            </a:pPr>
            <a:r>
              <a:rPr lang="uk-UA" dirty="0"/>
              <a:t>аналізу захищеності WPA2-PSK</a:t>
            </a:r>
            <a:r>
              <a:rPr lang="en-US" dirty="0"/>
              <a:t> </a:t>
            </a:r>
            <a:r>
              <a:rPr lang="uk-UA"/>
              <a:t>та WPA3-PSK.</a:t>
            </a:r>
            <a:endParaRPr lang="uk-UA" dirty="0"/>
          </a:p>
          <a:p>
            <a:pPr lvl="0" algn="just">
              <a:lnSpc>
                <a:spcPct val="100000"/>
              </a:lnSpc>
              <a:tabLst>
                <a:tab pos="630555" algn="l"/>
              </a:tabLst>
            </a:pPr>
            <a:r>
              <a:rPr lang="uk-UA" dirty="0"/>
              <a:t>	</a:t>
            </a:r>
          </a:p>
          <a:p>
            <a:pPr lvl="0" algn="just">
              <a:lnSpc>
                <a:spcPct val="100000"/>
              </a:lnSpc>
              <a:tabLst>
                <a:tab pos="630555" algn="l"/>
              </a:tabLst>
            </a:pPr>
            <a:r>
              <a:rPr lang="uk-UA" dirty="0"/>
              <a:t>Щодо групи протоколів безпеки зроблено такі висновки.</a:t>
            </a:r>
            <a:endParaRPr lang="ru-UA" dirty="0"/>
          </a:p>
          <a:p>
            <a:pPr marL="342900" lvl="0" indent="-342900" algn="just">
              <a:lnSpc>
                <a:spcPct val="100000"/>
              </a:lnSpc>
              <a:buFont typeface="+mj-lt"/>
              <a:buAutoNum type="arabicPeriod"/>
              <a:tabLst>
                <a:tab pos="630555" algn="l"/>
              </a:tabLst>
            </a:pPr>
            <a:r>
              <a:rPr lang="uk-UA" dirty="0"/>
              <a:t>Протокол безпеки WEP має багато вразливостей і не рекомендується для застосування.</a:t>
            </a:r>
          </a:p>
          <a:p>
            <a:pPr marL="342900" indent="-342900" algn="just">
              <a:lnSpc>
                <a:spcPct val="100000"/>
              </a:lnSpc>
              <a:buFont typeface="+mj-lt"/>
              <a:buAutoNum type="arabicPeriod"/>
              <a:tabLst>
                <a:tab pos="630555" algn="l"/>
              </a:tabLst>
            </a:pPr>
            <a:r>
              <a:rPr lang="uk-UA" dirty="0"/>
              <a:t>Для шифрування WPA визначено протокол TKIP, який є надбудовою над вразливим потоковим шифром WEP. TKIP забезпечує криптографічний захист цілісності повідомлень за алгоритмом </a:t>
            </a:r>
            <a:r>
              <a:rPr lang="uk-UA" dirty="0" err="1"/>
              <a:t>Michael</a:t>
            </a:r>
            <a:r>
              <a:rPr lang="uk-UA" dirty="0"/>
              <a:t>. Алгоритм вразливий, що дозволяє роздобути ключ підпису даних і підробляти повідомлення. Повноцінного захисту від вразливостей протоколу TKIP досягти не можна.</a:t>
            </a:r>
            <a:endParaRPr lang="ru-UA" dirty="0"/>
          </a:p>
          <a:p>
            <a:pPr marL="342900" indent="-342900" algn="just">
              <a:lnSpc>
                <a:spcPct val="100000"/>
              </a:lnSpc>
              <a:buFont typeface="+mj-lt"/>
              <a:buAutoNum type="arabicPeriod"/>
              <a:tabLst>
                <a:tab pos="630555" algn="l"/>
              </a:tabLst>
            </a:pPr>
            <a:r>
              <a:rPr lang="uk-UA" dirty="0"/>
              <a:t>WPA2 використовує протоколи автентифікації, аналогічні WPA, а також успадковує всі супутні вразливості. </a:t>
            </a:r>
            <a:r>
              <a:rPr lang="ru-UA" dirty="0"/>
              <a:t>Існують потенційні вразливості протоколу GCMP. Використання атаки KRACK дозволяє реалізувати ці вразливості, що веде до розкриття інформації, підроблення повідомлень. </a:t>
            </a:r>
          </a:p>
          <a:p>
            <a:pPr marL="342900" indent="-342900" algn="just">
              <a:lnSpc>
                <a:spcPct val="100000"/>
              </a:lnSpc>
              <a:buFont typeface="+mj-lt"/>
              <a:buAutoNum type="arabicPeriod"/>
              <a:tabLst>
                <a:tab pos="630555" algn="l"/>
              </a:tabLst>
            </a:pPr>
            <a:r>
              <a:rPr lang="uk-UA" dirty="0"/>
              <a:t>WPA3 регламентує використання механізму захисту кадрів керування, який раніше не був обов’язковим, що приводило до можливості маніпуляції зловмисником діями учасників мережі. Режим автентифікації PSK замінений на автентифікацію SAE. Протокол SAE дозволяє забезпечити високий рівень захищеності навіть за слабких паролів, а також запобігає вразливостям режиму PSK.</a:t>
            </a:r>
            <a:endParaRPr lang="ru-UA" dirty="0"/>
          </a:p>
        </p:txBody>
      </p:sp>
      <p:sp>
        <p:nvSpPr>
          <p:cNvPr id="10" name="Номер слайда 9">
            <a:extLst>
              <a:ext uri="{FF2B5EF4-FFF2-40B4-BE49-F238E27FC236}">
                <a16:creationId xmlns:a16="http://schemas.microsoft.com/office/drawing/2014/main" id="{00797096-D17D-504B-3FDE-0BFCDD575B8E}"/>
              </a:ext>
            </a:extLst>
          </p:cNvPr>
          <p:cNvSpPr>
            <a:spLocks noGrp="1"/>
          </p:cNvSpPr>
          <p:nvPr>
            <p:ph type="sldNum" sz="quarter" idx="12"/>
          </p:nvPr>
        </p:nvSpPr>
        <p:spPr/>
        <p:txBody>
          <a:bodyPr/>
          <a:lstStyle/>
          <a:p>
            <a:fld id="{0CF3C339-3B02-4B41-B833-418C57FD496A}" type="slidenum">
              <a:rPr lang="ru-UA" smtClean="0"/>
              <a:pPr/>
              <a:t>11</a:t>
            </a:fld>
            <a:endParaRPr lang="ru-UA"/>
          </a:p>
        </p:txBody>
      </p:sp>
    </p:spTree>
    <p:extLst>
      <p:ext uri="{BB962C8B-B14F-4D97-AF65-F5344CB8AC3E}">
        <p14:creationId xmlns:p14="http://schemas.microsoft.com/office/powerpoint/2010/main" val="18258166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6960" y="2781300"/>
            <a:ext cx="7498080" cy="647700"/>
          </a:xfrm>
        </p:spPr>
        <p:txBody>
          <a:bodyPr vert="horz" lIns="91440" tIns="45720" rIns="91440" bIns="45720" rtlCol="0" anchor="b">
            <a:noAutofit/>
          </a:bodyPr>
          <a:lstStyle/>
          <a:p>
            <a:pPr algn="ctr"/>
            <a:r>
              <a:rPr lang="uk-UA" sz="3600" b="1">
                <a:latin typeface="Verdana" panose="020B0604030504040204" pitchFamily="34" charset="0"/>
                <a:ea typeface="Verdana" panose="020B0604030504040204" pitchFamily="34" charset="0"/>
                <a:cs typeface="Verdana" panose="020B0604030504040204" pitchFamily="34" charset="0"/>
              </a:rPr>
              <a:t>ДЯКУЮ ЗА УВАГУ !</a:t>
            </a:r>
            <a:endParaRPr lang="en-US" sz="3600" b="1">
              <a:latin typeface="Verdana" panose="020B0604030504040204" pitchFamily="34" charset="0"/>
              <a:ea typeface="Verdana" panose="020B0604030504040204" pitchFamily="34" charset="0"/>
              <a:cs typeface="Verdana" panose="020B0604030504040204" pitchFamily="34" charset="0"/>
            </a:endParaRPr>
          </a:p>
        </p:txBody>
      </p:sp>
      <p:sp>
        <p:nvSpPr>
          <p:cNvPr id="7" name="Номер слайда 6">
            <a:extLst>
              <a:ext uri="{FF2B5EF4-FFF2-40B4-BE49-F238E27FC236}">
                <a16:creationId xmlns:a16="http://schemas.microsoft.com/office/drawing/2014/main" id="{CC41F8FC-296F-37AA-E328-3CCC9AEB6737}"/>
              </a:ext>
            </a:extLst>
          </p:cNvPr>
          <p:cNvSpPr>
            <a:spLocks noGrp="1"/>
          </p:cNvSpPr>
          <p:nvPr>
            <p:ph type="sldNum" sz="quarter" idx="12"/>
          </p:nvPr>
        </p:nvSpPr>
        <p:spPr/>
        <p:txBody>
          <a:bodyPr/>
          <a:lstStyle/>
          <a:p>
            <a:fld id="{0CF3C339-3B02-4B41-B833-418C57FD496A}" type="slidenum">
              <a:rPr lang="ru-UA" smtClean="0"/>
              <a:pPr/>
              <a:t>12</a:t>
            </a:fld>
            <a:endParaRPr lang="ru-UA"/>
          </a:p>
        </p:txBody>
      </p:sp>
    </p:spTree>
    <p:extLst>
      <p:ext uri="{BB962C8B-B14F-4D97-AF65-F5344CB8AC3E}">
        <p14:creationId xmlns:p14="http://schemas.microsoft.com/office/powerpoint/2010/main" val="24220722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C30AA857-32C7-F6DE-85C5-3B4E85DED73C}"/>
              </a:ext>
            </a:extLst>
          </p:cNvPr>
          <p:cNvSpPr>
            <a:spLocks noGrp="1"/>
          </p:cNvSpPr>
          <p:nvPr>
            <p:ph type="title"/>
          </p:nvPr>
        </p:nvSpPr>
        <p:spPr>
          <a:xfrm>
            <a:off x="2209800" y="38100"/>
            <a:ext cx="7886700" cy="647700"/>
          </a:xfrm>
        </p:spPr>
        <p:txBody>
          <a:bodyPr/>
          <a:lstStyle/>
          <a:p>
            <a:pPr algn="ctr"/>
            <a:r>
              <a:rPr lang="ru-UA" sz="1800" b="1">
                <a:latin typeface="Verdana" panose="020B0604030504040204" pitchFamily="34" charset="0"/>
                <a:ea typeface="Verdana" panose="020B0604030504040204" pitchFamily="34" charset="0"/>
                <a:cs typeface="Verdana" panose="020B0604030504040204" pitchFamily="34" charset="0"/>
              </a:rPr>
              <a:t>АКТУАЛЬНІСТЬ ТЕМИ</a:t>
            </a:r>
            <a:endParaRPr lang="ru-UA" b="1">
              <a:latin typeface="Verdana" panose="020B0604030504040204" pitchFamily="34" charset="0"/>
              <a:ea typeface="Verdana" panose="020B0604030504040204" pitchFamily="34" charset="0"/>
              <a:cs typeface="Verdana" panose="020B0604030504040204" pitchFamily="34" charset="0"/>
            </a:endParaRPr>
          </a:p>
        </p:txBody>
      </p:sp>
      <p:pic>
        <p:nvPicPr>
          <p:cNvPr id="2" name="Рисунок 1">
            <a:extLst>
              <a:ext uri="{FF2B5EF4-FFF2-40B4-BE49-F238E27FC236}">
                <a16:creationId xmlns:a16="http://schemas.microsoft.com/office/drawing/2014/main" id="{7BC738F2-6F0E-867F-CD77-150AE3B432C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13470" y="1358292"/>
            <a:ext cx="6879361" cy="3856636"/>
          </a:xfrm>
          <a:prstGeom prst="rect">
            <a:avLst/>
          </a:prstGeom>
        </p:spPr>
      </p:pic>
      <p:sp>
        <p:nvSpPr>
          <p:cNvPr id="5" name="Заголовок 3">
            <a:extLst>
              <a:ext uri="{FF2B5EF4-FFF2-40B4-BE49-F238E27FC236}">
                <a16:creationId xmlns:a16="http://schemas.microsoft.com/office/drawing/2014/main" id="{213D43AF-698D-69AE-488B-EC1CC9F1E9E7}"/>
              </a:ext>
            </a:extLst>
          </p:cNvPr>
          <p:cNvSpPr txBox="1">
            <a:spLocks/>
          </p:cNvSpPr>
          <p:nvPr/>
        </p:nvSpPr>
        <p:spPr>
          <a:xfrm>
            <a:off x="2209800" y="561392"/>
            <a:ext cx="7886700" cy="81020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ru-UA" sz="1800">
                <a:latin typeface="Verdana" panose="020B0604030504040204" pitchFamily="34" charset="0"/>
                <a:ea typeface="Verdana" panose="020B0604030504040204" pitchFamily="34" charset="0"/>
                <a:cs typeface="Verdana" panose="020B0604030504040204" pitchFamily="34" charset="0"/>
              </a:rPr>
              <a:t>Приблизний глобальний місячний IP-трафік для різних методів доступу до мережі Інтернет у 2017 та 2022 роках</a:t>
            </a:r>
            <a:endParaRPr lang="ru-UA">
              <a:latin typeface="Verdana" panose="020B0604030504040204" pitchFamily="34" charset="0"/>
              <a:ea typeface="Verdana" panose="020B0604030504040204" pitchFamily="34" charset="0"/>
              <a:cs typeface="Verdana" panose="020B0604030504040204" pitchFamily="34" charset="0"/>
            </a:endParaRPr>
          </a:p>
        </p:txBody>
      </p:sp>
      <p:sp>
        <p:nvSpPr>
          <p:cNvPr id="8" name="Заголовок 3">
            <a:extLst>
              <a:ext uri="{FF2B5EF4-FFF2-40B4-BE49-F238E27FC236}">
                <a16:creationId xmlns:a16="http://schemas.microsoft.com/office/drawing/2014/main" id="{F7CD2DF7-281E-07B9-D861-CA3E9ED18039}"/>
              </a:ext>
            </a:extLst>
          </p:cNvPr>
          <p:cNvSpPr txBox="1">
            <a:spLocks/>
          </p:cNvSpPr>
          <p:nvPr/>
        </p:nvSpPr>
        <p:spPr>
          <a:xfrm>
            <a:off x="2152650" y="5214928"/>
            <a:ext cx="7886700" cy="6477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ru-UA" sz="1800" b="1">
                <a:latin typeface="Verdana" panose="020B0604030504040204" pitchFamily="34" charset="0"/>
                <a:ea typeface="Verdana" panose="020B0604030504040204" pitchFamily="34" charset="0"/>
                <a:cs typeface="Verdana" panose="020B0604030504040204" pitchFamily="34" charset="0"/>
              </a:rPr>
              <a:t>МЕТА РОБОТИ</a:t>
            </a:r>
            <a:endParaRPr lang="ru-UA" b="1">
              <a:latin typeface="Verdana" panose="020B0604030504040204" pitchFamily="34" charset="0"/>
              <a:ea typeface="Verdana" panose="020B0604030504040204" pitchFamily="34" charset="0"/>
              <a:cs typeface="Verdana" panose="020B0604030504040204" pitchFamily="34" charset="0"/>
            </a:endParaRPr>
          </a:p>
        </p:txBody>
      </p:sp>
      <p:sp>
        <p:nvSpPr>
          <p:cNvPr id="9" name="Заголовок 3">
            <a:extLst>
              <a:ext uri="{FF2B5EF4-FFF2-40B4-BE49-F238E27FC236}">
                <a16:creationId xmlns:a16="http://schemas.microsoft.com/office/drawing/2014/main" id="{264E8B46-752F-B395-6361-E90A530891AA}"/>
              </a:ext>
            </a:extLst>
          </p:cNvPr>
          <p:cNvSpPr txBox="1">
            <a:spLocks/>
          </p:cNvSpPr>
          <p:nvPr/>
        </p:nvSpPr>
        <p:spPr>
          <a:xfrm>
            <a:off x="2123103" y="5742992"/>
            <a:ext cx="7886700" cy="81020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uk-UA" sz="1800" dirty="0">
                <a:latin typeface="Verdana" panose="020B0604030504040204" pitchFamily="34" charset="0"/>
                <a:ea typeface="Verdana" panose="020B0604030504040204" pitchFamily="34" charset="0"/>
                <a:cs typeface="Verdana" panose="020B0604030504040204" pitchFamily="34" charset="0"/>
              </a:rPr>
              <a:t>Дослідження вразливостей протоколів безпеки бездротових мереж стандарту 802.11.</a:t>
            </a:r>
            <a:endParaRPr lang="ru-UA">
              <a:latin typeface="Verdana" panose="020B0604030504040204" pitchFamily="34" charset="0"/>
              <a:ea typeface="Verdana" panose="020B0604030504040204" pitchFamily="34" charset="0"/>
              <a:cs typeface="Verdana" panose="020B0604030504040204" pitchFamily="34" charset="0"/>
            </a:endParaRPr>
          </a:p>
        </p:txBody>
      </p:sp>
      <p:sp>
        <p:nvSpPr>
          <p:cNvPr id="11" name="Номер слайда 10">
            <a:extLst>
              <a:ext uri="{FF2B5EF4-FFF2-40B4-BE49-F238E27FC236}">
                <a16:creationId xmlns:a16="http://schemas.microsoft.com/office/drawing/2014/main" id="{508B1A46-9B89-627D-A3A0-3BD1BAB0131E}"/>
              </a:ext>
            </a:extLst>
          </p:cNvPr>
          <p:cNvSpPr>
            <a:spLocks noGrp="1"/>
          </p:cNvSpPr>
          <p:nvPr>
            <p:ph type="sldNum" sz="quarter" idx="12"/>
          </p:nvPr>
        </p:nvSpPr>
        <p:spPr/>
        <p:txBody>
          <a:bodyPr/>
          <a:lstStyle/>
          <a:p>
            <a:fld id="{0CF3C339-3B02-4B41-B833-418C57FD496A}" type="slidenum">
              <a:rPr lang="ru-UA" smtClean="0"/>
              <a:pPr/>
              <a:t>2</a:t>
            </a:fld>
            <a:endParaRPr lang="ru-UA"/>
          </a:p>
        </p:txBody>
      </p:sp>
    </p:spTree>
    <p:extLst>
      <p:ext uri="{BB962C8B-B14F-4D97-AF65-F5344CB8AC3E}">
        <p14:creationId xmlns:p14="http://schemas.microsoft.com/office/powerpoint/2010/main" val="27930441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a:extLst>
              <a:ext uri="{FF2B5EF4-FFF2-40B4-BE49-F238E27FC236}">
                <a16:creationId xmlns:a16="http://schemas.microsoft.com/office/drawing/2014/main" id="{20C4EA29-F188-5EC8-99DB-B864EB51961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0999" y="2819400"/>
            <a:ext cx="6365569" cy="3886200"/>
          </a:xfrm>
          <a:prstGeom prst="rect">
            <a:avLst/>
          </a:prstGeom>
        </p:spPr>
      </p:pic>
      <p:sp>
        <p:nvSpPr>
          <p:cNvPr id="4" name="Заголовок 3">
            <a:extLst>
              <a:ext uri="{FF2B5EF4-FFF2-40B4-BE49-F238E27FC236}">
                <a16:creationId xmlns:a16="http://schemas.microsoft.com/office/drawing/2014/main" id="{C30AA857-32C7-F6DE-85C5-3B4E85DED73C}"/>
              </a:ext>
            </a:extLst>
          </p:cNvPr>
          <p:cNvSpPr>
            <a:spLocks noGrp="1"/>
          </p:cNvSpPr>
          <p:nvPr>
            <p:ph type="title"/>
          </p:nvPr>
        </p:nvSpPr>
        <p:spPr>
          <a:xfrm>
            <a:off x="2209800" y="38100"/>
            <a:ext cx="7886700" cy="647700"/>
          </a:xfrm>
        </p:spPr>
        <p:txBody>
          <a:bodyPr/>
          <a:lstStyle/>
          <a:p>
            <a:pPr algn="ctr"/>
            <a:r>
              <a:rPr lang="ru-RU" sz="1800" b="1" dirty="0">
                <a:latin typeface="Verdana" panose="020B0604030504040204" pitchFamily="34" charset="0"/>
                <a:ea typeface="Verdana" panose="020B0604030504040204" pitchFamily="34" charset="0"/>
                <a:cs typeface="Verdana" panose="020B0604030504040204" pitchFamily="34" charset="0"/>
              </a:rPr>
              <a:t>АРХІТЕКТУРА БЕЗДРОТОВОЇ МЕРЕЖІ </a:t>
            </a:r>
            <a:endParaRPr lang="ru-UA" b="1">
              <a:latin typeface="Verdana" panose="020B0604030504040204" pitchFamily="34" charset="0"/>
              <a:ea typeface="Verdana" panose="020B0604030504040204" pitchFamily="34" charset="0"/>
              <a:cs typeface="Verdana" panose="020B0604030504040204" pitchFamily="34" charset="0"/>
            </a:endParaRPr>
          </a:p>
        </p:txBody>
      </p:sp>
      <p:sp>
        <p:nvSpPr>
          <p:cNvPr id="8" name="Номер слайда 7">
            <a:extLst>
              <a:ext uri="{FF2B5EF4-FFF2-40B4-BE49-F238E27FC236}">
                <a16:creationId xmlns:a16="http://schemas.microsoft.com/office/drawing/2014/main" id="{9BF763CC-E50C-CCAD-F9A1-747F80907FEA}"/>
              </a:ext>
            </a:extLst>
          </p:cNvPr>
          <p:cNvSpPr>
            <a:spLocks noGrp="1"/>
          </p:cNvSpPr>
          <p:nvPr>
            <p:ph type="sldNum" sz="quarter" idx="12"/>
          </p:nvPr>
        </p:nvSpPr>
        <p:spPr/>
        <p:txBody>
          <a:bodyPr/>
          <a:lstStyle/>
          <a:p>
            <a:fld id="{0CF3C339-3B02-4B41-B833-418C57FD496A}" type="slidenum">
              <a:rPr lang="ru-UA" smtClean="0"/>
              <a:pPr/>
              <a:t>3</a:t>
            </a:fld>
            <a:endParaRPr lang="ru-UA"/>
          </a:p>
        </p:txBody>
      </p:sp>
      <p:pic>
        <p:nvPicPr>
          <p:cNvPr id="6" name="Рисунок 5">
            <a:extLst>
              <a:ext uri="{FF2B5EF4-FFF2-40B4-BE49-F238E27FC236}">
                <a16:creationId xmlns:a16="http://schemas.microsoft.com/office/drawing/2014/main" id="{3B608A7D-08CF-78B5-EC40-6B07D8E2085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91000" y="762000"/>
            <a:ext cx="7754762" cy="3429000"/>
          </a:xfrm>
          <a:prstGeom prst="rect">
            <a:avLst/>
          </a:prstGeom>
        </p:spPr>
      </p:pic>
      <p:sp>
        <p:nvSpPr>
          <p:cNvPr id="10" name="TextBox 9">
            <a:extLst>
              <a:ext uri="{FF2B5EF4-FFF2-40B4-BE49-F238E27FC236}">
                <a16:creationId xmlns:a16="http://schemas.microsoft.com/office/drawing/2014/main" id="{A5E6FB76-6383-1C35-17EF-CE101DC67281}"/>
              </a:ext>
            </a:extLst>
          </p:cNvPr>
          <p:cNvSpPr txBox="1"/>
          <p:nvPr/>
        </p:nvSpPr>
        <p:spPr>
          <a:xfrm>
            <a:off x="1524000" y="685800"/>
            <a:ext cx="3352801" cy="838200"/>
          </a:xfrm>
          <a:prstGeom prst="rect">
            <a:avLst/>
          </a:prstGeom>
        </p:spPr>
        <p:txBody>
          <a:bodyPr vert="horz" lIns="91440" tIns="45720" rIns="91440" bIns="45720" rtlCol="0" anchor="ctr">
            <a:normAutofit/>
          </a:bodyPr>
          <a:lstStyle>
            <a:defPPr>
              <a:defRPr lang="ru-UA"/>
            </a:defPPr>
            <a:lvl1pPr algn="ctr" defTabSz="685800">
              <a:lnSpc>
                <a:spcPct val="90000"/>
              </a:lnSpc>
              <a:spcBef>
                <a:spcPct val="0"/>
              </a:spcBef>
              <a:buNone/>
              <a:defRPr>
                <a:latin typeface="Verdana" panose="020B0604030504040204" pitchFamily="34" charset="0"/>
                <a:ea typeface="Verdana" panose="020B0604030504040204" pitchFamily="34" charset="0"/>
                <a:cs typeface="Verdana" panose="020B0604030504040204" pitchFamily="34" charset="0"/>
              </a:defRPr>
            </a:lvl1pPr>
          </a:lstStyle>
          <a:p>
            <a:r>
              <a:rPr lang="uk-UA" dirty="0"/>
              <a:t>Схема з’єднання в режимі інфраструктури</a:t>
            </a:r>
            <a:r>
              <a:rPr lang="ru-UA"/>
              <a:t>  </a:t>
            </a:r>
          </a:p>
        </p:txBody>
      </p:sp>
    </p:spTree>
    <p:extLst>
      <p:ext uri="{BB962C8B-B14F-4D97-AF65-F5344CB8AC3E}">
        <p14:creationId xmlns:p14="http://schemas.microsoft.com/office/powerpoint/2010/main" val="29627045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C30AA857-32C7-F6DE-85C5-3B4E85DED73C}"/>
              </a:ext>
            </a:extLst>
          </p:cNvPr>
          <p:cNvSpPr>
            <a:spLocks noGrp="1"/>
          </p:cNvSpPr>
          <p:nvPr>
            <p:ph type="title"/>
          </p:nvPr>
        </p:nvSpPr>
        <p:spPr>
          <a:xfrm>
            <a:off x="2209800" y="38100"/>
            <a:ext cx="7886700" cy="647700"/>
          </a:xfrm>
        </p:spPr>
        <p:txBody>
          <a:bodyPr>
            <a:normAutofit/>
          </a:bodyPr>
          <a:lstStyle/>
          <a:p>
            <a:pPr algn="ctr"/>
            <a:r>
              <a:rPr lang="uk-UA" sz="1800" b="1" dirty="0">
                <a:latin typeface="Verdana" panose="020B0604030504040204" pitchFamily="34" charset="0"/>
                <a:ea typeface="Verdana" panose="020B0604030504040204" pitchFamily="34" charset="0"/>
                <a:cs typeface="Verdana" panose="020B0604030504040204" pitchFamily="34" charset="0"/>
              </a:rPr>
              <a:t>ПРОЦЕС ВСТАНОВЛЕННЯ З’ЄДНАННЯ</a:t>
            </a:r>
            <a:endParaRPr lang="ru-UA" sz="1800" b="1">
              <a:latin typeface="Verdana" panose="020B0604030504040204" pitchFamily="34" charset="0"/>
              <a:ea typeface="Verdana" panose="020B0604030504040204" pitchFamily="34" charset="0"/>
              <a:cs typeface="Verdana" panose="020B0604030504040204" pitchFamily="34" charset="0"/>
            </a:endParaRPr>
          </a:p>
        </p:txBody>
      </p:sp>
      <p:sp>
        <p:nvSpPr>
          <p:cNvPr id="10" name="TextBox 9">
            <a:extLst>
              <a:ext uri="{FF2B5EF4-FFF2-40B4-BE49-F238E27FC236}">
                <a16:creationId xmlns:a16="http://schemas.microsoft.com/office/drawing/2014/main" id="{A5E6FB76-6383-1C35-17EF-CE101DC67281}"/>
              </a:ext>
            </a:extLst>
          </p:cNvPr>
          <p:cNvSpPr txBox="1"/>
          <p:nvPr/>
        </p:nvSpPr>
        <p:spPr>
          <a:xfrm>
            <a:off x="527957" y="457560"/>
            <a:ext cx="4114800" cy="840230"/>
          </a:xfrm>
          <a:prstGeom prst="rect">
            <a:avLst/>
          </a:prstGeom>
        </p:spPr>
        <p:txBody>
          <a:bodyPr vert="horz" lIns="91440" tIns="45720" rIns="91440" bIns="45720" rtlCol="0" anchor="ctr">
            <a:normAutofit/>
          </a:bodyPr>
          <a:lstStyle>
            <a:defPPr>
              <a:defRPr lang="ru-UA"/>
            </a:defPPr>
            <a:lvl1pPr algn="ctr" defTabSz="685800">
              <a:lnSpc>
                <a:spcPct val="90000"/>
              </a:lnSpc>
              <a:spcBef>
                <a:spcPct val="0"/>
              </a:spcBef>
              <a:buNone/>
              <a:defRPr>
                <a:latin typeface="Verdana" panose="020B0604030504040204" pitchFamily="34" charset="0"/>
                <a:ea typeface="Verdana" panose="020B0604030504040204" pitchFamily="34" charset="0"/>
                <a:cs typeface="Verdana" panose="020B0604030504040204" pitchFamily="34" charset="0"/>
              </a:defRPr>
            </a:lvl1pPr>
          </a:lstStyle>
          <a:p>
            <a:r>
              <a:rPr lang="uk-UA" dirty="0"/>
              <a:t>Обмін кадрами між двома сторонами за допомогою 802.11i</a:t>
            </a:r>
            <a:r>
              <a:rPr lang="ru-UA"/>
              <a:t>  </a:t>
            </a:r>
          </a:p>
        </p:txBody>
      </p:sp>
      <p:pic>
        <p:nvPicPr>
          <p:cNvPr id="2" name="Рисунок 1">
            <a:extLst>
              <a:ext uri="{FF2B5EF4-FFF2-40B4-BE49-F238E27FC236}">
                <a16:creationId xmlns:a16="http://schemas.microsoft.com/office/drawing/2014/main" id="{2463BF38-576D-8EF4-FB3E-FA4D2611250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399" y="1297790"/>
            <a:ext cx="4865915" cy="5471211"/>
          </a:xfrm>
          <a:prstGeom prst="rect">
            <a:avLst/>
          </a:prstGeom>
        </p:spPr>
      </p:pic>
      <p:pic>
        <p:nvPicPr>
          <p:cNvPr id="5" name="Рисунок 4">
            <a:extLst>
              <a:ext uri="{FF2B5EF4-FFF2-40B4-BE49-F238E27FC236}">
                <a16:creationId xmlns:a16="http://schemas.microsoft.com/office/drawing/2014/main" id="{61ED44D2-9BE0-D40C-5D77-44EDFC9DC4D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81600" y="1828800"/>
            <a:ext cx="6953916" cy="4572000"/>
          </a:xfrm>
          <a:prstGeom prst="rect">
            <a:avLst/>
          </a:prstGeom>
        </p:spPr>
      </p:pic>
      <p:sp>
        <p:nvSpPr>
          <p:cNvPr id="8" name="TextBox 7">
            <a:extLst>
              <a:ext uri="{FF2B5EF4-FFF2-40B4-BE49-F238E27FC236}">
                <a16:creationId xmlns:a16="http://schemas.microsoft.com/office/drawing/2014/main" id="{D3BCF6D3-A18F-B3B2-2398-953610B4E984}"/>
              </a:ext>
            </a:extLst>
          </p:cNvPr>
          <p:cNvSpPr txBox="1"/>
          <p:nvPr/>
        </p:nvSpPr>
        <p:spPr>
          <a:xfrm>
            <a:off x="5018314" y="650163"/>
            <a:ext cx="6099142" cy="341632"/>
          </a:xfrm>
          <a:prstGeom prst="rect">
            <a:avLst/>
          </a:prstGeom>
        </p:spPr>
        <p:txBody>
          <a:bodyPr vert="horz" lIns="91440" tIns="45720" rIns="91440" bIns="45720" rtlCol="0" anchor="ctr">
            <a:normAutofit/>
          </a:bodyPr>
          <a:lstStyle>
            <a:defPPr>
              <a:defRPr lang="en-US"/>
            </a:defPPr>
            <a:lvl1pPr algn="ctr" defTabSz="685800">
              <a:lnSpc>
                <a:spcPct val="90000"/>
              </a:lnSpc>
              <a:spcBef>
                <a:spcPct val="0"/>
              </a:spcBef>
              <a:buNone/>
              <a:defRPr>
                <a:latin typeface="Verdana" panose="020B0604030504040204" pitchFamily="34" charset="0"/>
                <a:ea typeface="Verdana" panose="020B0604030504040204" pitchFamily="34" charset="0"/>
                <a:cs typeface="Verdana" panose="020B0604030504040204" pitchFamily="34" charset="0"/>
              </a:defRPr>
            </a:lvl1pPr>
          </a:lstStyle>
          <a:p>
            <a:r>
              <a:rPr lang="uk-UA" dirty="0"/>
              <a:t>Чотиристороннє рукостискання WPA-PSK</a:t>
            </a:r>
            <a:r>
              <a:rPr lang="ru-UA"/>
              <a:t> </a:t>
            </a:r>
          </a:p>
        </p:txBody>
      </p:sp>
      <p:sp>
        <p:nvSpPr>
          <p:cNvPr id="11" name="Номер слайда 10">
            <a:extLst>
              <a:ext uri="{FF2B5EF4-FFF2-40B4-BE49-F238E27FC236}">
                <a16:creationId xmlns:a16="http://schemas.microsoft.com/office/drawing/2014/main" id="{23F87ED0-6F2E-C1B3-C14F-27F87E9608D3}"/>
              </a:ext>
            </a:extLst>
          </p:cNvPr>
          <p:cNvSpPr>
            <a:spLocks noGrp="1"/>
          </p:cNvSpPr>
          <p:nvPr>
            <p:ph type="sldNum" sz="quarter" idx="12"/>
          </p:nvPr>
        </p:nvSpPr>
        <p:spPr/>
        <p:txBody>
          <a:bodyPr/>
          <a:lstStyle/>
          <a:p>
            <a:fld id="{0CF3C339-3B02-4B41-B833-418C57FD496A}" type="slidenum">
              <a:rPr lang="ru-UA" smtClean="0"/>
              <a:pPr/>
              <a:t>4</a:t>
            </a:fld>
            <a:endParaRPr lang="ru-UA"/>
          </a:p>
        </p:txBody>
      </p:sp>
    </p:spTree>
    <p:extLst>
      <p:ext uri="{BB962C8B-B14F-4D97-AF65-F5344CB8AC3E}">
        <p14:creationId xmlns:p14="http://schemas.microsoft.com/office/powerpoint/2010/main" val="19120412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C30AA857-32C7-F6DE-85C5-3B4E85DED73C}"/>
              </a:ext>
            </a:extLst>
          </p:cNvPr>
          <p:cNvSpPr>
            <a:spLocks noGrp="1"/>
          </p:cNvSpPr>
          <p:nvPr>
            <p:ph type="title"/>
          </p:nvPr>
        </p:nvSpPr>
        <p:spPr>
          <a:xfrm>
            <a:off x="2209800" y="38100"/>
            <a:ext cx="7886700" cy="647700"/>
          </a:xfrm>
        </p:spPr>
        <p:txBody>
          <a:bodyPr>
            <a:normAutofit/>
          </a:bodyPr>
          <a:lstStyle/>
          <a:p>
            <a:pPr algn="ctr"/>
            <a:r>
              <a:rPr lang="ru-UA" sz="1800" b="1">
                <a:latin typeface="Verdana" panose="020B0604030504040204" pitchFamily="34" charset="0"/>
                <a:ea typeface="Verdana" panose="020B0604030504040204" pitchFamily="34" charset="0"/>
                <a:cs typeface="Verdana" panose="020B0604030504040204" pitchFamily="34" charset="0"/>
              </a:rPr>
              <a:t>ПРОТОКОЛИ БЕЗПЕКИ</a:t>
            </a:r>
            <a:r>
              <a:rPr lang="en-US" sz="1800" b="1" dirty="0">
                <a:latin typeface="Verdana" panose="020B0604030504040204" pitchFamily="34" charset="0"/>
                <a:ea typeface="Verdana" panose="020B0604030504040204" pitchFamily="34" charset="0"/>
                <a:cs typeface="Verdana" panose="020B0604030504040204" pitchFamily="34" charset="0"/>
              </a:rPr>
              <a:t> </a:t>
            </a:r>
            <a:r>
              <a:rPr lang="ru-UA" sz="1800" b="1">
                <a:latin typeface="Verdana" panose="020B0604030504040204" pitchFamily="34" charset="0"/>
                <a:ea typeface="Verdana" panose="020B0604030504040204" pitchFamily="34" charset="0"/>
                <a:cs typeface="Verdana" panose="020B0604030504040204" pitchFamily="34" charset="0"/>
              </a:rPr>
              <a:t>WEP, WPA, WAP2, WPA3</a:t>
            </a:r>
          </a:p>
        </p:txBody>
      </p:sp>
      <p:graphicFrame>
        <p:nvGraphicFramePr>
          <p:cNvPr id="3" name="Таблица 2">
            <a:extLst>
              <a:ext uri="{FF2B5EF4-FFF2-40B4-BE49-F238E27FC236}">
                <a16:creationId xmlns:a16="http://schemas.microsoft.com/office/drawing/2014/main" id="{FFC6EEE0-ED05-B253-651F-D639B8E03311}"/>
              </a:ext>
            </a:extLst>
          </p:cNvPr>
          <p:cNvGraphicFramePr>
            <a:graphicFrameLocks noGrp="1"/>
          </p:cNvGraphicFramePr>
          <p:nvPr>
            <p:extLst>
              <p:ext uri="{D42A27DB-BD31-4B8C-83A1-F6EECF244321}">
                <p14:modId xmlns:p14="http://schemas.microsoft.com/office/powerpoint/2010/main" val="2063458099"/>
              </p:ext>
            </p:extLst>
          </p:nvPr>
        </p:nvGraphicFramePr>
        <p:xfrm>
          <a:off x="495301" y="685800"/>
          <a:ext cx="11201398" cy="5943600"/>
        </p:xfrm>
        <a:graphic>
          <a:graphicData uri="http://schemas.openxmlformats.org/drawingml/2006/table">
            <a:tbl>
              <a:tblPr firstRow="1" firstCol="1" bandRow="1">
                <a:tableStyleId>{5C22544A-7EE6-4342-B048-85BDC9FD1C3A}</a:tableStyleId>
              </a:tblPr>
              <a:tblGrid>
                <a:gridCol w="2005230">
                  <a:extLst>
                    <a:ext uri="{9D8B030D-6E8A-4147-A177-3AD203B41FA5}">
                      <a16:colId xmlns:a16="http://schemas.microsoft.com/office/drawing/2014/main" val="2378671889"/>
                    </a:ext>
                  </a:extLst>
                </a:gridCol>
                <a:gridCol w="2299042">
                  <a:extLst>
                    <a:ext uri="{9D8B030D-6E8A-4147-A177-3AD203B41FA5}">
                      <a16:colId xmlns:a16="http://schemas.microsoft.com/office/drawing/2014/main" val="2319261570"/>
                    </a:ext>
                  </a:extLst>
                </a:gridCol>
                <a:gridCol w="2299042">
                  <a:extLst>
                    <a:ext uri="{9D8B030D-6E8A-4147-A177-3AD203B41FA5}">
                      <a16:colId xmlns:a16="http://schemas.microsoft.com/office/drawing/2014/main" val="691356831"/>
                    </a:ext>
                  </a:extLst>
                </a:gridCol>
                <a:gridCol w="2299042">
                  <a:extLst>
                    <a:ext uri="{9D8B030D-6E8A-4147-A177-3AD203B41FA5}">
                      <a16:colId xmlns:a16="http://schemas.microsoft.com/office/drawing/2014/main" val="3787834847"/>
                    </a:ext>
                  </a:extLst>
                </a:gridCol>
                <a:gridCol w="2299042">
                  <a:extLst>
                    <a:ext uri="{9D8B030D-6E8A-4147-A177-3AD203B41FA5}">
                      <a16:colId xmlns:a16="http://schemas.microsoft.com/office/drawing/2014/main" val="3933761937"/>
                    </a:ext>
                  </a:extLst>
                </a:gridCol>
              </a:tblGrid>
              <a:tr h="232266">
                <a:tc>
                  <a:txBody>
                    <a:bodyPr/>
                    <a:lstStyle/>
                    <a:p>
                      <a:pPr indent="144145" algn="ctr">
                        <a:lnSpc>
                          <a:spcPct val="107000"/>
                        </a:lnSpc>
                      </a:pPr>
                      <a:r>
                        <a:rPr lang="uk-UA" sz="1400" dirty="0">
                          <a:effectLst/>
                        </a:rPr>
                        <a:t>Протокол</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WEP</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WPA</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WPA2</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WPA3</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extLst>
                  <a:ext uri="{0D108BD9-81ED-4DB2-BD59-A6C34878D82A}">
                    <a16:rowId xmlns:a16="http://schemas.microsoft.com/office/drawing/2014/main" val="1148771577"/>
                  </a:ext>
                </a:extLst>
              </a:tr>
              <a:tr h="232266">
                <a:tc>
                  <a:txBody>
                    <a:bodyPr/>
                    <a:lstStyle/>
                    <a:p>
                      <a:pPr indent="144145" algn="ctr">
                        <a:lnSpc>
                          <a:spcPct val="107000"/>
                        </a:lnSpc>
                      </a:pPr>
                      <a:r>
                        <a:rPr lang="uk-UA" sz="1400" dirty="0">
                          <a:effectLst/>
                        </a:rPr>
                        <a:t>Представлений</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1997</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2003</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2004</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2018</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extLst>
                  <a:ext uri="{0D108BD9-81ED-4DB2-BD59-A6C34878D82A}">
                    <a16:rowId xmlns:a16="http://schemas.microsoft.com/office/drawing/2014/main" val="2849255750"/>
                  </a:ext>
                </a:extLst>
              </a:tr>
              <a:tr h="476466">
                <a:tc>
                  <a:txBody>
                    <a:bodyPr/>
                    <a:lstStyle/>
                    <a:p>
                      <a:pPr indent="144145" algn="ctr">
                        <a:lnSpc>
                          <a:spcPct val="107000"/>
                        </a:lnSpc>
                      </a:pPr>
                      <a:r>
                        <a:rPr lang="uk-UA" sz="1400" dirty="0">
                          <a:effectLst/>
                        </a:rPr>
                        <a:t>Шифрування</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RC4</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TKIP</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AES–CCMP</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AES–CCMP</a:t>
                      </a:r>
                      <a:endParaRPr lang="ru-UA" sz="1100">
                        <a:effectLst/>
                      </a:endParaRPr>
                    </a:p>
                    <a:p>
                      <a:pPr indent="144145" algn="ctr">
                        <a:lnSpc>
                          <a:spcPct val="107000"/>
                        </a:lnSpc>
                      </a:pPr>
                      <a:r>
                        <a:rPr lang="uk-UA" sz="1400" dirty="0">
                          <a:effectLst/>
                        </a:rPr>
                        <a:t>AES–GCMP</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extLst>
                  <a:ext uri="{0D108BD9-81ED-4DB2-BD59-A6C34878D82A}">
                    <a16:rowId xmlns:a16="http://schemas.microsoft.com/office/drawing/2014/main" val="3809048286"/>
                  </a:ext>
                </a:extLst>
              </a:tr>
              <a:tr h="476466">
                <a:tc>
                  <a:txBody>
                    <a:bodyPr/>
                    <a:lstStyle/>
                    <a:p>
                      <a:pPr indent="144145" algn="ctr">
                        <a:lnSpc>
                          <a:spcPct val="107000"/>
                        </a:lnSpc>
                      </a:pPr>
                      <a:r>
                        <a:rPr lang="uk-UA" sz="1400" dirty="0">
                          <a:effectLst/>
                        </a:rPr>
                        <a:t>Автентифікація</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Використовує свій ключ як аутентифікацію</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Може використовувати 802.1x та EAP</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Може використовувати 802.1x та EAP</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SAE</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extLst>
                  <a:ext uri="{0D108BD9-81ED-4DB2-BD59-A6C34878D82A}">
                    <a16:rowId xmlns:a16="http://schemas.microsoft.com/office/drawing/2014/main" val="2724921935"/>
                  </a:ext>
                </a:extLst>
              </a:tr>
              <a:tr h="232266">
                <a:tc>
                  <a:txBody>
                    <a:bodyPr/>
                    <a:lstStyle/>
                    <a:p>
                      <a:pPr indent="144145" algn="ctr">
                        <a:lnSpc>
                          <a:spcPct val="107000"/>
                        </a:lnSpc>
                      </a:pPr>
                      <a:r>
                        <a:rPr lang="uk-UA" sz="1400" dirty="0">
                          <a:effectLst/>
                        </a:rPr>
                        <a:t>Розмір ключа</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64 біт/128 біт</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128 біт</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128 біт</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128 біт/256 біт</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extLst>
                  <a:ext uri="{0D108BD9-81ED-4DB2-BD59-A6C34878D82A}">
                    <a16:rowId xmlns:a16="http://schemas.microsoft.com/office/drawing/2014/main" val="2283655694"/>
                  </a:ext>
                </a:extLst>
              </a:tr>
              <a:tr h="232266">
                <a:tc>
                  <a:txBody>
                    <a:bodyPr/>
                    <a:lstStyle/>
                    <a:p>
                      <a:pPr indent="144145" algn="ctr">
                        <a:lnSpc>
                          <a:spcPct val="107000"/>
                        </a:lnSpc>
                      </a:pPr>
                      <a:r>
                        <a:rPr lang="uk-UA" sz="1400" dirty="0">
                          <a:effectLst/>
                        </a:rPr>
                        <a:t>Цілісність даних</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CRC-32</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MIC Алгоритм, 64 біт</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CBC-MAC</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SHA-2</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extLst>
                  <a:ext uri="{0D108BD9-81ED-4DB2-BD59-A6C34878D82A}">
                    <a16:rowId xmlns:a16="http://schemas.microsoft.com/office/drawing/2014/main" val="597357226"/>
                  </a:ext>
                </a:extLst>
              </a:tr>
              <a:tr h="232266">
                <a:tc>
                  <a:txBody>
                    <a:bodyPr/>
                    <a:lstStyle/>
                    <a:p>
                      <a:pPr indent="144145" algn="ctr">
                        <a:lnSpc>
                          <a:spcPct val="107000"/>
                        </a:lnSpc>
                      </a:pPr>
                      <a:r>
                        <a:rPr lang="uk-UA" sz="1400" dirty="0">
                          <a:effectLst/>
                        </a:rPr>
                        <a:t>Пряма секретність</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extLst>
                  <a:ext uri="{0D108BD9-81ED-4DB2-BD59-A6C34878D82A}">
                    <a16:rowId xmlns:a16="http://schemas.microsoft.com/office/drawing/2014/main" val="2659582703"/>
                  </a:ext>
                </a:extLst>
              </a:tr>
              <a:tr h="476553">
                <a:tc>
                  <a:txBody>
                    <a:bodyPr/>
                    <a:lstStyle/>
                    <a:p>
                      <a:pPr indent="144145" algn="ctr">
                        <a:lnSpc>
                          <a:spcPct val="107000"/>
                        </a:lnSpc>
                      </a:pPr>
                      <a:r>
                        <a:rPr lang="uk-UA" sz="1400" dirty="0">
                          <a:effectLst/>
                        </a:rPr>
                        <a:t>Захист фреймів управління</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Недоступний</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доступний, але необов’язковий</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доступний, але необов’язковий</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Обов'язковий</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extLst>
                  <a:ext uri="{0D108BD9-81ED-4DB2-BD59-A6C34878D82A}">
                    <a16:rowId xmlns:a16="http://schemas.microsoft.com/office/drawing/2014/main" val="169302416"/>
                  </a:ext>
                </a:extLst>
              </a:tr>
              <a:tr h="476466">
                <a:tc>
                  <a:txBody>
                    <a:bodyPr/>
                    <a:lstStyle/>
                    <a:p>
                      <a:pPr indent="144145" algn="ctr">
                        <a:lnSpc>
                          <a:spcPct val="107000"/>
                        </a:lnSpc>
                      </a:pPr>
                      <a:r>
                        <a:rPr lang="uk-UA" sz="1400" dirty="0">
                          <a:effectLst/>
                        </a:rPr>
                        <a:t>Рівень безпеки</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Слабкий</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Кращий, ніж в WEP</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Кращий, ніж в WEP та WPA</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Найкращий</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extLst>
                  <a:ext uri="{0D108BD9-81ED-4DB2-BD59-A6C34878D82A}">
                    <a16:rowId xmlns:a16="http://schemas.microsoft.com/office/drawing/2014/main" val="777278661"/>
                  </a:ext>
                </a:extLst>
              </a:tr>
              <a:tr h="722357">
                <a:tc>
                  <a:txBody>
                    <a:bodyPr/>
                    <a:lstStyle/>
                    <a:p>
                      <a:pPr indent="144145" algn="ctr">
                        <a:lnSpc>
                          <a:spcPct val="107000"/>
                        </a:lnSpc>
                      </a:pPr>
                      <a:r>
                        <a:rPr lang="uk-UA" sz="1400" dirty="0">
                          <a:effectLst/>
                        </a:rPr>
                        <a:t>Обчислювальна потужність</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Невелика</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Потрібна менша обчислювальна потужність, ніж WPA2</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Потрібна більша обчислювальна потужність, ніж WPA</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Потрібна більша обчислювальна потужність, ніж WPA2</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extLst>
                  <a:ext uri="{0D108BD9-81ED-4DB2-BD59-A6C34878D82A}">
                    <a16:rowId xmlns:a16="http://schemas.microsoft.com/office/drawing/2014/main" val="171200864"/>
                  </a:ext>
                </a:extLst>
              </a:tr>
              <a:tr h="476466">
                <a:tc>
                  <a:txBody>
                    <a:bodyPr/>
                    <a:lstStyle/>
                    <a:p>
                      <a:pPr indent="144145" algn="ctr">
                        <a:lnSpc>
                          <a:spcPct val="107000"/>
                        </a:lnSpc>
                      </a:pPr>
                      <a:r>
                        <a:rPr lang="uk-UA" sz="1400" dirty="0">
                          <a:effectLst/>
                        </a:rPr>
                        <a:t>Режими безпеки</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en-US" sz="1400" noProof="0">
                          <a:effectLst/>
                        </a:rPr>
                        <a:t>WEP-Open</a:t>
                      </a:r>
                      <a:endParaRPr lang="en-US" sz="1100" noProof="0">
                        <a:effectLst/>
                      </a:endParaRPr>
                    </a:p>
                    <a:p>
                      <a:pPr indent="144145" algn="ctr">
                        <a:lnSpc>
                          <a:spcPct val="107000"/>
                        </a:lnSpc>
                      </a:pPr>
                      <a:r>
                        <a:rPr lang="en-US" sz="1400" noProof="0">
                          <a:effectLst/>
                        </a:rPr>
                        <a:t>WEP-Shared</a:t>
                      </a:r>
                      <a:endParaRPr lang="en-US" sz="1100" noProof="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en-US" sz="1400" noProof="0">
                          <a:effectLst/>
                        </a:rPr>
                        <a:t>WPA-PSK</a:t>
                      </a:r>
                      <a:endParaRPr lang="en-US" sz="1100" noProof="0">
                        <a:effectLst/>
                      </a:endParaRPr>
                    </a:p>
                    <a:p>
                      <a:pPr indent="144145" algn="ctr">
                        <a:lnSpc>
                          <a:spcPct val="107000"/>
                        </a:lnSpc>
                      </a:pPr>
                      <a:r>
                        <a:rPr lang="en-US" sz="1400" noProof="0">
                          <a:effectLst/>
                        </a:rPr>
                        <a:t>WPA-Enterprise</a:t>
                      </a:r>
                      <a:endParaRPr lang="en-US" sz="1100" noProof="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en-US" sz="1400" noProof="0">
                          <a:effectLst/>
                        </a:rPr>
                        <a:t>WPA2-PSK</a:t>
                      </a:r>
                      <a:endParaRPr lang="en-US" sz="1100" noProof="0">
                        <a:effectLst/>
                      </a:endParaRPr>
                    </a:p>
                    <a:p>
                      <a:pPr indent="144145" algn="ctr">
                        <a:lnSpc>
                          <a:spcPct val="107000"/>
                        </a:lnSpc>
                      </a:pPr>
                      <a:r>
                        <a:rPr lang="en-US" sz="1400" noProof="0">
                          <a:effectLst/>
                        </a:rPr>
                        <a:t>WPA2-Enterprise</a:t>
                      </a:r>
                      <a:endParaRPr lang="en-US" sz="1100" noProof="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en-US" sz="1400" noProof="0" dirty="0">
                          <a:effectLst/>
                        </a:rPr>
                        <a:t>WPA2-Personal</a:t>
                      </a:r>
                      <a:endParaRPr lang="en-US" sz="1100" noProof="0" dirty="0">
                        <a:effectLst/>
                      </a:endParaRPr>
                    </a:p>
                    <a:p>
                      <a:pPr indent="144145" algn="ctr">
                        <a:lnSpc>
                          <a:spcPct val="107000"/>
                        </a:lnSpc>
                      </a:pPr>
                      <a:r>
                        <a:rPr lang="en-US" sz="1400" noProof="0" dirty="0">
                          <a:effectLst/>
                        </a:rPr>
                        <a:t>WPA2-Enterprise</a:t>
                      </a:r>
                      <a:endParaRPr lang="en-US" sz="1100" noProof="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extLst>
                  <a:ext uri="{0D108BD9-81ED-4DB2-BD59-A6C34878D82A}">
                    <a16:rowId xmlns:a16="http://schemas.microsoft.com/office/drawing/2014/main" val="2807733835"/>
                  </a:ext>
                </a:extLst>
              </a:tr>
              <a:tr h="476553">
                <a:tc>
                  <a:txBody>
                    <a:bodyPr/>
                    <a:lstStyle/>
                    <a:p>
                      <a:pPr indent="144145" algn="ctr">
                        <a:lnSpc>
                          <a:spcPct val="107000"/>
                        </a:lnSpc>
                      </a:pPr>
                      <a:r>
                        <a:rPr lang="uk-UA" sz="1400">
                          <a:effectLst/>
                        </a:rPr>
                        <a:t>Управління ключами</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a:effectLst/>
                        </a:rPr>
                        <a:t>Немає</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a:effectLst/>
                        </a:rPr>
                        <a:t>4-стороннє рукостискання</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a:effectLst/>
                        </a:rPr>
                        <a:t>4-стороннє рукостискання</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ECDH і ECDSA</a:t>
                      </a:r>
                      <a:endParaRPr lang="ru-UA"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extLst>
                  <a:ext uri="{0D108BD9-81ED-4DB2-BD59-A6C34878D82A}">
                    <a16:rowId xmlns:a16="http://schemas.microsoft.com/office/drawing/2014/main" val="1202392668"/>
                  </a:ext>
                </a:extLst>
              </a:tr>
              <a:tr h="232266">
                <a:tc>
                  <a:txBody>
                    <a:bodyPr/>
                    <a:lstStyle/>
                    <a:p>
                      <a:pPr indent="144145" algn="ctr">
                        <a:lnSpc>
                          <a:spcPct val="107000"/>
                        </a:lnSpc>
                      </a:pPr>
                      <a:r>
                        <a:rPr lang="uk-UA" sz="1400">
                          <a:effectLst/>
                        </a:rPr>
                        <a:t>Застарілий</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a:effectLst/>
                        </a:rPr>
                        <a:t>Так (2004)</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a:effectLst/>
                        </a:rPr>
                        <a:t>Так (2012)</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a:effectLst/>
                        </a:rPr>
                        <a:t>Ні</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a:effectLst/>
                        </a:rPr>
                        <a:t>Ні</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extLst>
                  <a:ext uri="{0D108BD9-81ED-4DB2-BD59-A6C34878D82A}">
                    <a16:rowId xmlns:a16="http://schemas.microsoft.com/office/drawing/2014/main" val="3951979613"/>
                  </a:ext>
                </a:extLst>
              </a:tr>
              <a:tr h="968677">
                <a:tc>
                  <a:txBody>
                    <a:bodyPr/>
                    <a:lstStyle/>
                    <a:p>
                      <a:pPr indent="144145" algn="ctr">
                        <a:lnSpc>
                          <a:spcPct val="107000"/>
                        </a:lnSpc>
                      </a:pPr>
                      <a:r>
                        <a:rPr lang="uk-UA" sz="1400">
                          <a:effectLst/>
                        </a:rPr>
                        <a:t>Можливі атаки</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a:effectLst/>
                        </a:rPr>
                        <a:t>Відновлення ключа; атака фрагментації; Chop-Chop; DoS</a:t>
                      </a:r>
                      <a:endParaRPr lang="ru-UA" sz="110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dirty="0">
                          <a:effectLst/>
                        </a:rPr>
                        <a:t>Бека і Тьюза; Охігаші і Морі; KRACK; підбір пароля за словником; Hole196; DoS</a:t>
                      </a:r>
                      <a:endParaRPr lang="ru-UA" sz="11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8524" marR="58524" marT="0" marB="0" anchor="ctr"/>
                </a:tc>
                <a:tc>
                  <a:txBody>
                    <a:bodyPr/>
                    <a:lstStyle/>
                    <a:p>
                      <a:pPr indent="144145" algn="ctr">
                        <a:lnSpc>
                          <a:spcPct val="107000"/>
                        </a:lnSpc>
                      </a:pPr>
                      <a:r>
                        <a:rPr lang="uk-UA" sz="1400" kern="1200">
                          <a:solidFill>
                            <a:schemeClr val="dk1"/>
                          </a:solidFill>
                          <a:effectLst/>
                          <a:latin typeface="+mn-lt"/>
                          <a:ea typeface="+mn-ea"/>
                          <a:cs typeface="+mn-cs"/>
                        </a:rPr>
                        <a:t>KRACK; підбір пароля за словником; Hole196; DoS; Evil Twin</a:t>
                      </a:r>
                      <a:endParaRPr lang="ru-UA" sz="1400" kern="1200">
                        <a:solidFill>
                          <a:schemeClr val="dk1"/>
                        </a:solidFill>
                        <a:effectLst/>
                        <a:latin typeface="+mn-lt"/>
                        <a:ea typeface="+mn-ea"/>
                        <a:cs typeface="+mn-cs"/>
                      </a:endParaRPr>
                    </a:p>
                  </a:txBody>
                  <a:tcPr marL="68580" marR="68580" marT="0" marB="0" anchor="ctr"/>
                </a:tc>
                <a:tc>
                  <a:txBody>
                    <a:bodyPr/>
                    <a:lstStyle/>
                    <a:p>
                      <a:pPr indent="144145" algn="ctr">
                        <a:lnSpc>
                          <a:spcPct val="107000"/>
                        </a:lnSpc>
                      </a:pPr>
                      <a:r>
                        <a:rPr lang="uk-UA" sz="1400" kern="1200" dirty="0">
                          <a:solidFill>
                            <a:schemeClr val="dk1"/>
                          </a:solidFill>
                          <a:effectLst/>
                          <a:latin typeface="+mn-lt"/>
                          <a:ea typeface="+mn-ea"/>
                          <a:cs typeface="+mn-cs"/>
                        </a:rPr>
                        <a:t>Пониження до WPA2; Evil Twin; Атака </a:t>
                      </a:r>
                      <a:r>
                        <a:rPr lang="en-US" sz="1400" kern="1200" noProof="0" dirty="0">
                          <a:solidFill>
                            <a:schemeClr val="dk1"/>
                          </a:solidFill>
                          <a:effectLst/>
                          <a:latin typeface="+mn-lt"/>
                          <a:ea typeface="+mn-ea"/>
                          <a:cs typeface="+mn-cs"/>
                        </a:rPr>
                        <a:t>Dragonfly</a:t>
                      </a:r>
                      <a:r>
                        <a:rPr lang="uk-UA" sz="1400" kern="1200" dirty="0">
                          <a:solidFill>
                            <a:schemeClr val="dk1"/>
                          </a:solidFill>
                          <a:effectLst/>
                          <a:latin typeface="+mn-lt"/>
                          <a:ea typeface="+mn-ea"/>
                          <a:cs typeface="+mn-cs"/>
                        </a:rPr>
                        <a:t> </a:t>
                      </a:r>
                      <a:r>
                        <a:rPr lang="en-US" sz="1400" kern="1200" noProof="0" dirty="0">
                          <a:solidFill>
                            <a:schemeClr val="dk1"/>
                          </a:solidFill>
                          <a:effectLst/>
                          <a:latin typeface="+mn-lt"/>
                          <a:ea typeface="+mn-ea"/>
                          <a:cs typeface="+mn-cs"/>
                        </a:rPr>
                        <a:t>Resource Exhaustion</a:t>
                      </a:r>
                    </a:p>
                  </a:txBody>
                  <a:tcPr marL="68580" marR="68580" marT="0" marB="0" anchor="ctr"/>
                </a:tc>
                <a:extLst>
                  <a:ext uri="{0D108BD9-81ED-4DB2-BD59-A6C34878D82A}">
                    <a16:rowId xmlns:a16="http://schemas.microsoft.com/office/drawing/2014/main" val="4021572574"/>
                  </a:ext>
                </a:extLst>
              </a:tr>
            </a:tbl>
          </a:graphicData>
        </a:graphic>
      </p:graphicFrame>
      <p:sp>
        <p:nvSpPr>
          <p:cNvPr id="8" name="Номер слайда 7">
            <a:extLst>
              <a:ext uri="{FF2B5EF4-FFF2-40B4-BE49-F238E27FC236}">
                <a16:creationId xmlns:a16="http://schemas.microsoft.com/office/drawing/2014/main" id="{27B202C0-1D7C-36B3-664B-F099E437DF67}"/>
              </a:ext>
            </a:extLst>
          </p:cNvPr>
          <p:cNvSpPr>
            <a:spLocks noGrp="1"/>
          </p:cNvSpPr>
          <p:nvPr>
            <p:ph type="sldNum" sz="quarter" idx="12"/>
          </p:nvPr>
        </p:nvSpPr>
        <p:spPr/>
        <p:txBody>
          <a:bodyPr/>
          <a:lstStyle/>
          <a:p>
            <a:fld id="{0CF3C339-3B02-4B41-B833-418C57FD496A}" type="slidenum">
              <a:rPr lang="ru-UA" smtClean="0"/>
              <a:pPr/>
              <a:t>5</a:t>
            </a:fld>
            <a:endParaRPr lang="ru-UA"/>
          </a:p>
        </p:txBody>
      </p:sp>
    </p:spTree>
    <p:extLst>
      <p:ext uri="{BB962C8B-B14F-4D97-AF65-F5344CB8AC3E}">
        <p14:creationId xmlns:p14="http://schemas.microsoft.com/office/powerpoint/2010/main" val="34031287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C30AA857-32C7-F6DE-85C5-3B4E85DED73C}"/>
              </a:ext>
            </a:extLst>
          </p:cNvPr>
          <p:cNvSpPr>
            <a:spLocks noGrp="1"/>
          </p:cNvSpPr>
          <p:nvPr>
            <p:ph type="title"/>
          </p:nvPr>
        </p:nvSpPr>
        <p:spPr>
          <a:xfrm>
            <a:off x="2209800" y="38100"/>
            <a:ext cx="7886700" cy="647700"/>
          </a:xfrm>
        </p:spPr>
        <p:txBody>
          <a:bodyPr>
            <a:normAutofit/>
          </a:bodyPr>
          <a:lstStyle/>
          <a:p>
            <a:pPr algn="ctr"/>
            <a:r>
              <a:rPr lang="ru-UA" sz="1800" b="1">
                <a:latin typeface="Verdana" panose="020B0604030504040204" pitchFamily="34" charset="0"/>
                <a:ea typeface="Verdana" panose="020B0604030504040204" pitchFamily="34" charset="0"/>
                <a:cs typeface="Verdana" panose="020B0604030504040204" pitchFamily="34" charset="0"/>
              </a:rPr>
              <a:t>ПОСТАНОВКА І ОРГАНІЗАЦІЯ ЕКСПЕРИМЕНТ</a:t>
            </a:r>
            <a:r>
              <a:rPr lang="uk-UA" sz="1800" b="1">
                <a:latin typeface="Verdana" panose="020B0604030504040204" pitchFamily="34" charset="0"/>
                <a:ea typeface="Verdana" panose="020B0604030504040204" pitchFamily="34" charset="0"/>
                <a:cs typeface="Verdana" panose="020B0604030504040204" pitchFamily="34" charset="0"/>
              </a:rPr>
              <a:t>У</a:t>
            </a:r>
            <a:endParaRPr lang="ru-UA" sz="1800" b="1">
              <a:latin typeface="Verdana" panose="020B0604030504040204" pitchFamily="34" charset="0"/>
              <a:ea typeface="Verdana" panose="020B0604030504040204" pitchFamily="34" charset="0"/>
              <a:cs typeface="Verdana" panose="020B0604030504040204" pitchFamily="34" charset="0"/>
            </a:endParaRPr>
          </a:p>
        </p:txBody>
      </p:sp>
      <p:pic>
        <p:nvPicPr>
          <p:cNvPr id="6" name="Рисунок 5">
            <a:extLst>
              <a:ext uri="{FF2B5EF4-FFF2-40B4-BE49-F238E27FC236}">
                <a16:creationId xmlns:a16="http://schemas.microsoft.com/office/drawing/2014/main" id="{8B49C248-9717-77F9-7D04-B215CADAAF1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47799" y="5029200"/>
            <a:ext cx="10242967" cy="1676400"/>
          </a:xfrm>
          <a:prstGeom prst="rect">
            <a:avLst/>
          </a:prstGeom>
        </p:spPr>
      </p:pic>
      <p:sp>
        <p:nvSpPr>
          <p:cNvPr id="11" name="Номер слайда 10">
            <a:extLst>
              <a:ext uri="{FF2B5EF4-FFF2-40B4-BE49-F238E27FC236}">
                <a16:creationId xmlns:a16="http://schemas.microsoft.com/office/drawing/2014/main" id="{C58A3AA2-EA6E-4884-1EAE-30EF5EE84AA8}"/>
              </a:ext>
            </a:extLst>
          </p:cNvPr>
          <p:cNvSpPr>
            <a:spLocks noGrp="1"/>
          </p:cNvSpPr>
          <p:nvPr>
            <p:ph type="sldNum" sz="quarter" idx="12"/>
          </p:nvPr>
        </p:nvSpPr>
        <p:spPr/>
        <p:txBody>
          <a:bodyPr/>
          <a:lstStyle/>
          <a:p>
            <a:fld id="{0CF3C339-3B02-4B41-B833-418C57FD496A}" type="slidenum">
              <a:rPr lang="ru-UA" smtClean="0"/>
              <a:pPr/>
              <a:t>6</a:t>
            </a:fld>
            <a:endParaRPr lang="ru-UA"/>
          </a:p>
        </p:txBody>
      </p:sp>
      <p:pic>
        <p:nvPicPr>
          <p:cNvPr id="3" name="Рисунок 2">
            <a:extLst>
              <a:ext uri="{FF2B5EF4-FFF2-40B4-BE49-F238E27FC236}">
                <a16:creationId xmlns:a16="http://schemas.microsoft.com/office/drawing/2014/main" id="{B5CB4CCE-F639-FB53-7B40-E84CB9673F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1976" y="762794"/>
            <a:ext cx="10148048" cy="3920836"/>
          </a:xfrm>
          <a:prstGeom prst="rect">
            <a:avLst/>
          </a:prstGeom>
        </p:spPr>
      </p:pic>
    </p:spTree>
    <p:extLst>
      <p:ext uri="{BB962C8B-B14F-4D97-AF65-F5344CB8AC3E}">
        <p14:creationId xmlns:p14="http://schemas.microsoft.com/office/powerpoint/2010/main" val="437682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C30AA857-32C7-F6DE-85C5-3B4E85DED73C}"/>
              </a:ext>
            </a:extLst>
          </p:cNvPr>
          <p:cNvSpPr>
            <a:spLocks noGrp="1"/>
          </p:cNvSpPr>
          <p:nvPr>
            <p:ph type="title"/>
          </p:nvPr>
        </p:nvSpPr>
        <p:spPr>
          <a:xfrm>
            <a:off x="2204301" y="51120"/>
            <a:ext cx="7886700" cy="647700"/>
          </a:xfrm>
        </p:spPr>
        <p:txBody>
          <a:bodyPr>
            <a:normAutofit/>
          </a:bodyPr>
          <a:lstStyle/>
          <a:p>
            <a:pPr algn="ctr"/>
            <a:r>
              <a:rPr lang="ru-UA" sz="1800" b="1" dirty="0">
                <a:latin typeface="Verdana" panose="020B0604030504040204" pitchFamily="34" charset="0"/>
                <a:ea typeface="Verdana" panose="020B0604030504040204" pitchFamily="34" charset="0"/>
                <a:cs typeface="Verdana" panose="020B0604030504040204" pitchFamily="34" charset="0"/>
              </a:rPr>
              <a:t>ВИЯВЛЕННЯ ПРИХОВАНОГО SSID МЕРЕЖІ</a:t>
            </a:r>
          </a:p>
        </p:txBody>
      </p:sp>
      <p:pic>
        <p:nvPicPr>
          <p:cNvPr id="2" name="Рисунок 1">
            <a:extLst>
              <a:ext uri="{FF2B5EF4-FFF2-40B4-BE49-F238E27FC236}">
                <a16:creationId xmlns:a16="http://schemas.microsoft.com/office/drawing/2014/main" id="{0142B01F-F18F-172B-09D7-2788BB06F0DA}"/>
              </a:ext>
            </a:extLst>
          </p:cNvPr>
          <p:cNvPicPr>
            <a:picLocks noChangeAspect="1"/>
          </p:cNvPicPr>
          <p:nvPr/>
        </p:nvPicPr>
        <p:blipFill>
          <a:blip r:embed="rId3" cstate="print">
            <a:alphaModFix/>
            <a:extLst>
              <a:ext uri="{BEBA8EAE-BF5A-486C-A8C5-ECC9F3942E4B}">
                <a14:imgProps xmlns:a14="http://schemas.microsoft.com/office/drawing/2010/main">
                  <a14:imgLayer r:embed="rId4">
                    <a14:imgEffect>
                      <a14:sharpenSoften amount="100000"/>
                    </a14:imgEffect>
                    <a14:imgEffect>
                      <a14:saturation sat="400000"/>
                    </a14:imgEffect>
                    <a14:imgEffect>
                      <a14:brightnessContrast contrast="-56000"/>
                    </a14:imgEffect>
                  </a14:imgLayer>
                </a14:imgProps>
              </a:ext>
              <a:ext uri="{28A0092B-C50C-407E-A947-70E740481C1C}">
                <a14:useLocalDpi xmlns:a14="http://schemas.microsoft.com/office/drawing/2010/main" val="0"/>
              </a:ext>
            </a:extLst>
          </a:blip>
          <a:stretch>
            <a:fillRect/>
          </a:stretch>
        </p:blipFill>
        <p:spPr>
          <a:xfrm>
            <a:off x="206290" y="1490539"/>
            <a:ext cx="5939790" cy="1286510"/>
          </a:xfrm>
          <a:prstGeom prst="rect">
            <a:avLst/>
          </a:prstGeom>
        </p:spPr>
      </p:pic>
      <p:pic>
        <p:nvPicPr>
          <p:cNvPr id="7" name="Рисунок 6">
            <a:extLst>
              <a:ext uri="{FF2B5EF4-FFF2-40B4-BE49-F238E27FC236}">
                <a16:creationId xmlns:a16="http://schemas.microsoft.com/office/drawing/2014/main" id="{4456A54C-39CA-3DA3-9CA9-553F1C4DF39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
          <a:stretch/>
        </p:blipFill>
        <p:spPr bwMode="auto">
          <a:xfrm>
            <a:off x="6197142" y="4648200"/>
            <a:ext cx="5935345" cy="1520190"/>
          </a:xfrm>
          <a:prstGeom prst="rect">
            <a:avLst/>
          </a:prstGeom>
          <a:ln>
            <a:noFill/>
          </a:ln>
          <a:extLst>
            <a:ext uri="{53640926-AAD7-44D8-BBD7-CCE9431645EC}">
              <a14:shadowObscured xmlns:a14="http://schemas.microsoft.com/office/drawing/2010/main"/>
            </a:ext>
          </a:extLst>
        </p:spPr>
      </p:pic>
      <p:sp>
        <p:nvSpPr>
          <p:cNvPr id="9" name="TextBox 8">
            <a:extLst>
              <a:ext uri="{FF2B5EF4-FFF2-40B4-BE49-F238E27FC236}">
                <a16:creationId xmlns:a16="http://schemas.microsoft.com/office/drawing/2014/main" id="{B0782D24-705F-C85E-9A29-CF30BAEB7A1D}"/>
              </a:ext>
            </a:extLst>
          </p:cNvPr>
          <p:cNvSpPr txBox="1"/>
          <p:nvPr/>
        </p:nvSpPr>
        <p:spPr>
          <a:xfrm>
            <a:off x="6764513" y="1019938"/>
            <a:ext cx="4800599" cy="369332"/>
          </a:xfrm>
          <a:prstGeom prst="rect">
            <a:avLst/>
          </a:prstGeom>
          <a:noFill/>
        </p:spPr>
        <p:txBody>
          <a:bodyPr wrap="square">
            <a:spAutoFit/>
          </a:bodyPr>
          <a:lstStyle/>
          <a:p>
            <a:pPr algn="ctr"/>
            <a:r>
              <a:rPr lang="uk-UA" sz="1800" dirty="0">
                <a:effectLst/>
                <a:latin typeface="Verdana" panose="020B0604030504040204" pitchFamily="34" charset="0"/>
                <a:ea typeface="Verdana" panose="020B0604030504040204" pitchFamily="34" charset="0"/>
                <a:cs typeface="Verdana" panose="020B0604030504040204" pitchFamily="34" charset="0"/>
              </a:rPr>
              <a:t>Поле </a:t>
            </a:r>
            <a:r>
              <a:rPr lang="en-US" sz="1800" dirty="0">
                <a:effectLst/>
                <a:latin typeface="Verdana" panose="020B0604030504040204" pitchFamily="34" charset="0"/>
                <a:ea typeface="Verdana" panose="020B0604030504040204" pitchFamily="34" charset="0"/>
                <a:cs typeface="Verdana" panose="020B0604030504040204" pitchFamily="34" charset="0"/>
              </a:rPr>
              <a:t>SSID </a:t>
            </a:r>
            <a:r>
              <a:rPr lang="ru-RU" sz="1800" dirty="0">
                <a:effectLst/>
                <a:latin typeface="Verdana" panose="020B0604030504040204" pitchFamily="34" charset="0"/>
                <a:ea typeface="Verdana" panose="020B0604030504040204" pitchFamily="34" charset="0"/>
                <a:cs typeface="Verdana" panose="020B0604030504040204" pitchFamily="34" charset="0"/>
              </a:rPr>
              <a:t>у </a:t>
            </a:r>
            <a:r>
              <a:rPr lang="uk-UA" sz="1800" dirty="0">
                <a:effectLst/>
                <a:latin typeface="Verdana" panose="020B0604030504040204" pitchFamily="34" charset="0"/>
                <a:ea typeface="Verdana" panose="020B0604030504040204" pitchFamily="34" charset="0"/>
                <a:cs typeface="Verdana" panose="020B0604030504040204" pitchFamily="34" charset="0"/>
              </a:rPr>
              <a:t>пакетах </a:t>
            </a:r>
            <a:r>
              <a:rPr lang="ru-UA" sz="1800" dirty="0">
                <a:effectLst/>
                <a:latin typeface="Verdana" panose="020B0604030504040204" pitchFamily="34" charset="0"/>
                <a:ea typeface="Verdana" panose="020B0604030504040204" pitchFamily="34" charset="0"/>
                <a:cs typeface="Verdana" panose="020B0604030504040204" pitchFamily="34" charset="0"/>
              </a:rPr>
              <a:t>Probe Response</a:t>
            </a:r>
            <a:r>
              <a:rPr lang="ru-UA" dirty="0">
                <a:effectLst/>
                <a:latin typeface="Verdana" panose="020B0604030504040204" pitchFamily="34" charset="0"/>
                <a:ea typeface="Verdana" panose="020B0604030504040204" pitchFamily="34" charset="0"/>
                <a:cs typeface="Verdana" panose="020B0604030504040204" pitchFamily="34" charset="0"/>
              </a:rPr>
              <a:t> </a:t>
            </a:r>
            <a:endParaRPr lang="ru-UA"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Box 10">
            <a:extLst>
              <a:ext uri="{FF2B5EF4-FFF2-40B4-BE49-F238E27FC236}">
                <a16:creationId xmlns:a16="http://schemas.microsoft.com/office/drawing/2014/main" id="{68D5A5F7-4A8D-A310-7527-D1010DD905B1}"/>
              </a:ext>
            </a:extLst>
          </p:cNvPr>
          <p:cNvSpPr txBox="1"/>
          <p:nvPr/>
        </p:nvSpPr>
        <p:spPr>
          <a:xfrm>
            <a:off x="6878814" y="4114800"/>
            <a:ext cx="4571999" cy="369332"/>
          </a:xfrm>
          <a:prstGeom prst="rect">
            <a:avLst/>
          </a:prstGeom>
          <a:noFill/>
        </p:spPr>
        <p:txBody>
          <a:bodyPr wrap="square">
            <a:spAutoFit/>
          </a:bodyPr>
          <a:lstStyle/>
          <a:p>
            <a:pPr algn="ctr"/>
            <a:r>
              <a:rPr lang="uk-UA" sz="1800" dirty="0">
                <a:effectLst/>
                <a:latin typeface="Verdana" panose="020B0604030504040204" pitchFamily="34" charset="0"/>
                <a:ea typeface="Verdana" panose="020B0604030504040204" pitchFamily="34" charset="0"/>
                <a:cs typeface="Verdana" panose="020B0604030504040204" pitchFamily="34" charset="0"/>
              </a:rPr>
              <a:t>Генерація пакетів </a:t>
            </a:r>
            <a:r>
              <a:rPr lang="en-US" sz="1800" dirty="0">
                <a:effectLst/>
                <a:latin typeface="Verdana" panose="020B0604030504040204" pitchFamily="34" charset="0"/>
                <a:ea typeface="Verdana" panose="020B0604030504040204" pitchFamily="34" charset="0"/>
                <a:cs typeface="Verdana" panose="020B0604030504040204" pitchFamily="34" charset="0"/>
              </a:rPr>
              <a:t>Probe Response</a:t>
            </a:r>
            <a:r>
              <a:rPr lang="en-US" dirty="0">
                <a:effectLst/>
                <a:latin typeface="Verdana" panose="020B0604030504040204" pitchFamily="34" charset="0"/>
                <a:ea typeface="Verdana" panose="020B0604030504040204" pitchFamily="34" charset="0"/>
                <a:cs typeface="Verdana" panose="020B0604030504040204" pitchFamily="34" charset="0"/>
              </a:rPr>
              <a:t> </a:t>
            </a:r>
            <a:endParaRPr lang="en-US" dirty="0">
              <a:latin typeface="Verdana" panose="020B0604030504040204" pitchFamily="34" charset="0"/>
              <a:ea typeface="Verdana" panose="020B0604030504040204" pitchFamily="34" charset="0"/>
              <a:cs typeface="Verdana" panose="020B0604030504040204" pitchFamily="34" charset="0"/>
            </a:endParaRPr>
          </a:p>
        </p:txBody>
      </p:sp>
      <p:sp>
        <p:nvSpPr>
          <p:cNvPr id="13" name="TextBox 12">
            <a:extLst>
              <a:ext uri="{FF2B5EF4-FFF2-40B4-BE49-F238E27FC236}">
                <a16:creationId xmlns:a16="http://schemas.microsoft.com/office/drawing/2014/main" id="{E19595C1-DB79-5F73-319B-14A19F9A5857}"/>
              </a:ext>
            </a:extLst>
          </p:cNvPr>
          <p:cNvSpPr txBox="1"/>
          <p:nvPr/>
        </p:nvSpPr>
        <p:spPr>
          <a:xfrm>
            <a:off x="1400645" y="3074381"/>
            <a:ext cx="3551079" cy="369332"/>
          </a:xfrm>
          <a:prstGeom prst="rect">
            <a:avLst/>
          </a:prstGeom>
          <a:noFill/>
        </p:spPr>
        <p:txBody>
          <a:bodyPr wrap="square">
            <a:spAutoFit/>
          </a:bodyPr>
          <a:lstStyle/>
          <a:p>
            <a:r>
              <a:rPr lang="uk-UA" sz="1800" dirty="0">
                <a:effectLst/>
                <a:latin typeface="Verdana" panose="020B0604030504040204" pitchFamily="34" charset="0"/>
                <a:ea typeface="Verdana" panose="020B0604030504040204" pitchFamily="34" charset="0"/>
                <a:cs typeface="Verdana" panose="020B0604030504040204" pitchFamily="34" charset="0"/>
              </a:rPr>
              <a:t>Поле </a:t>
            </a:r>
            <a:r>
              <a:rPr lang="en-US" sz="1800" dirty="0">
                <a:effectLst/>
                <a:latin typeface="Verdana" panose="020B0604030504040204" pitchFamily="34" charset="0"/>
                <a:ea typeface="Verdana" panose="020B0604030504040204" pitchFamily="34" charset="0"/>
                <a:cs typeface="Verdana" panose="020B0604030504040204" pitchFamily="34" charset="0"/>
              </a:rPr>
              <a:t>SSID </a:t>
            </a:r>
            <a:r>
              <a:rPr lang="ru-RU" sz="1800" dirty="0">
                <a:effectLst/>
                <a:latin typeface="Verdana" panose="020B0604030504040204" pitchFamily="34" charset="0"/>
                <a:ea typeface="Verdana" panose="020B0604030504040204" pitchFamily="34" charset="0"/>
                <a:cs typeface="Verdana" panose="020B0604030504040204" pitchFamily="34" charset="0"/>
              </a:rPr>
              <a:t>у </a:t>
            </a:r>
            <a:r>
              <a:rPr lang="uk-UA" sz="1800" dirty="0">
                <a:effectLst/>
                <a:latin typeface="Verdana" panose="020B0604030504040204" pitchFamily="34" charset="0"/>
                <a:ea typeface="Verdana" panose="020B0604030504040204" pitchFamily="34" charset="0"/>
                <a:cs typeface="Verdana" panose="020B0604030504040204" pitchFamily="34" charset="0"/>
              </a:rPr>
              <a:t>кадрах маяках</a:t>
            </a:r>
            <a:r>
              <a:rPr lang="ru-UA" dirty="0">
                <a:effectLst/>
                <a:latin typeface="Verdana" panose="020B0604030504040204" pitchFamily="34" charset="0"/>
                <a:ea typeface="Verdana" panose="020B0604030504040204" pitchFamily="34" charset="0"/>
                <a:cs typeface="Verdana" panose="020B0604030504040204" pitchFamily="34" charset="0"/>
              </a:rPr>
              <a:t> </a:t>
            </a:r>
            <a:endParaRPr lang="ru-UA" dirty="0">
              <a:latin typeface="Verdana" panose="020B0604030504040204" pitchFamily="34" charset="0"/>
              <a:ea typeface="Verdana" panose="020B0604030504040204" pitchFamily="34" charset="0"/>
              <a:cs typeface="Verdana" panose="020B0604030504040204" pitchFamily="34" charset="0"/>
            </a:endParaRPr>
          </a:p>
        </p:txBody>
      </p:sp>
      <p:sp>
        <p:nvSpPr>
          <p:cNvPr id="15" name="TextBox 14">
            <a:extLst>
              <a:ext uri="{FF2B5EF4-FFF2-40B4-BE49-F238E27FC236}">
                <a16:creationId xmlns:a16="http://schemas.microsoft.com/office/drawing/2014/main" id="{4824CB5E-9D87-40F4-A5E2-3F60A4FCC6A7}"/>
              </a:ext>
            </a:extLst>
          </p:cNvPr>
          <p:cNvSpPr txBox="1"/>
          <p:nvPr/>
        </p:nvSpPr>
        <p:spPr>
          <a:xfrm>
            <a:off x="223547" y="961540"/>
            <a:ext cx="5939790" cy="646331"/>
          </a:xfrm>
          <a:prstGeom prst="rect">
            <a:avLst/>
          </a:prstGeom>
          <a:noFill/>
        </p:spPr>
        <p:txBody>
          <a:bodyPr wrap="square">
            <a:spAutoFit/>
          </a:bodyPr>
          <a:lstStyle/>
          <a:p>
            <a:pPr algn="ctr"/>
            <a:r>
              <a:rPr lang="ru-RU" sz="1800" dirty="0">
                <a:effectLst/>
                <a:latin typeface="Verdana" panose="020B0604030504040204" pitchFamily="34" charset="0"/>
                <a:ea typeface="Verdana" panose="020B0604030504040204" pitchFamily="34" charset="0"/>
                <a:cs typeface="Verdana" panose="020B0604030504040204" pitchFamily="34" charset="0"/>
              </a:rPr>
              <a:t>П</a:t>
            </a:r>
            <a:r>
              <a:rPr lang="ru-UA" sz="1800" dirty="0">
                <a:effectLst/>
                <a:latin typeface="Verdana" panose="020B0604030504040204" pitchFamily="34" charset="0"/>
                <a:ea typeface="Verdana" panose="020B0604030504040204" pitchFamily="34" charset="0"/>
                <a:cs typeface="Verdana" panose="020B0604030504040204" pitchFamily="34" charset="0"/>
              </a:rPr>
              <a:t>ереведення інтерфейсу </a:t>
            </a:r>
            <a:r>
              <a:rPr lang="en-US" dirty="0">
                <a:latin typeface="Verdana" panose="020B0604030504040204" pitchFamily="34" charset="0"/>
                <a:ea typeface="Verdana" panose="020B0604030504040204" pitchFamily="34" charset="0"/>
                <a:cs typeface="Verdana" panose="020B0604030504040204" pitchFamily="34" charset="0"/>
              </a:rPr>
              <a:t>wlan0 </a:t>
            </a:r>
            <a:r>
              <a:rPr lang="ru-UA" sz="1800" dirty="0">
                <a:effectLst/>
                <a:latin typeface="Verdana" panose="020B0604030504040204" pitchFamily="34" charset="0"/>
                <a:ea typeface="Verdana" panose="020B0604030504040204" pitchFamily="34" charset="0"/>
                <a:cs typeface="Verdana" panose="020B0604030504040204" pitchFamily="34" charset="0"/>
              </a:rPr>
              <a:t>у режим моніторингу</a:t>
            </a:r>
            <a:endParaRPr lang="ru-UA" dirty="0">
              <a:latin typeface="Verdana" panose="020B0604030504040204" pitchFamily="34" charset="0"/>
              <a:ea typeface="Verdana" panose="020B0604030504040204" pitchFamily="34" charset="0"/>
              <a:cs typeface="Verdana" panose="020B0604030504040204" pitchFamily="34" charset="0"/>
            </a:endParaRPr>
          </a:p>
        </p:txBody>
      </p:sp>
      <p:sp>
        <p:nvSpPr>
          <p:cNvPr id="20" name="Номер слайда 19">
            <a:extLst>
              <a:ext uri="{FF2B5EF4-FFF2-40B4-BE49-F238E27FC236}">
                <a16:creationId xmlns:a16="http://schemas.microsoft.com/office/drawing/2014/main" id="{EAF1AB28-0350-9796-5DAB-47149F5A60D6}"/>
              </a:ext>
            </a:extLst>
          </p:cNvPr>
          <p:cNvSpPr>
            <a:spLocks noGrp="1"/>
          </p:cNvSpPr>
          <p:nvPr>
            <p:ph type="sldNum" sz="quarter" idx="12"/>
          </p:nvPr>
        </p:nvSpPr>
        <p:spPr/>
        <p:txBody>
          <a:bodyPr/>
          <a:lstStyle/>
          <a:p>
            <a:fld id="{0CF3C339-3B02-4B41-B833-418C57FD496A}" type="slidenum">
              <a:rPr lang="ru-UA" smtClean="0"/>
              <a:pPr/>
              <a:t>7</a:t>
            </a:fld>
            <a:endParaRPr lang="ru-UA"/>
          </a:p>
        </p:txBody>
      </p:sp>
      <p:pic>
        <p:nvPicPr>
          <p:cNvPr id="12" name="Рисунок 11">
            <a:extLst>
              <a:ext uri="{FF2B5EF4-FFF2-40B4-BE49-F238E27FC236}">
                <a16:creationId xmlns:a16="http://schemas.microsoft.com/office/drawing/2014/main" id="{9A00752B-BD07-67F4-9CC1-31AE0C7F757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06290" y="3469398"/>
            <a:ext cx="5942611" cy="2667000"/>
          </a:xfrm>
          <a:prstGeom prst="rect">
            <a:avLst/>
          </a:prstGeom>
        </p:spPr>
      </p:pic>
      <p:pic>
        <p:nvPicPr>
          <p:cNvPr id="16" name="Рисунок 15">
            <a:extLst>
              <a:ext uri="{FF2B5EF4-FFF2-40B4-BE49-F238E27FC236}">
                <a16:creationId xmlns:a16="http://schemas.microsoft.com/office/drawing/2014/main" id="{F9740D9C-89E2-6F92-D2B5-ABEABD5F86C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31595" y="1607871"/>
            <a:ext cx="5636858" cy="2119913"/>
          </a:xfrm>
          <a:prstGeom prst="rect">
            <a:avLst/>
          </a:prstGeom>
        </p:spPr>
      </p:pic>
    </p:spTree>
    <p:extLst>
      <p:ext uri="{BB962C8B-B14F-4D97-AF65-F5344CB8AC3E}">
        <p14:creationId xmlns:p14="http://schemas.microsoft.com/office/powerpoint/2010/main" val="6596516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C30AA857-32C7-F6DE-85C5-3B4E85DED73C}"/>
              </a:ext>
            </a:extLst>
          </p:cNvPr>
          <p:cNvSpPr>
            <a:spLocks noGrp="1"/>
          </p:cNvSpPr>
          <p:nvPr>
            <p:ph type="title"/>
          </p:nvPr>
        </p:nvSpPr>
        <p:spPr>
          <a:xfrm>
            <a:off x="2209800" y="38100"/>
            <a:ext cx="7886700" cy="647700"/>
          </a:xfrm>
        </p:spPr>
        <p:txBody>
          <a:bodyPr>
            <a:normAutofit/>
          </a:bodyPr>
          <a:lstStyle/>
          <a:p>
            <a:pPr algn="ctr"/>
            <a:r>
              <a:rPr lang="uk-UA" sz="1800" b="1">
                <a:latin typeface="Verdana" panose="020B0604030504040204" pitchFamily="34" charset="0"/>
                <a:ea typeface="Verdana" panose="020B0604030504040204" pitchFamily="34" charset="0"/>
                <a:cs typeface="Verdana" panose="020B0604030504040204" pitchFamily="34" charset="0"/>
              </a:rPr>
              <a:t>АТАКА ДЕАВТЕНТИФІКАЦІЇ</a:t>
            </a:r>
            <a:endParaRPr lang="ru-UA" sz="1800" b="1">
              <a:latin typeface="Verdana" panose="020B0604030504040204" pitchFamily="34" charset="0"/>
              <a:ea typeface="Verdana" panose="020B0604030504040204" pitchFamily="34" charset="0"/>
              <a:cs typeface="Verdana" panose="020B0604030504040204" pitchFamily="34" charset="0"/>
            </a:endParaRPr>
          </a:p>
        </p:txBody>
      </p:sp>
      <p:sp>
        <p:nvSpPr>
          <p:cNvPr id="5" name="Заголовок 3">
            <a:extLst>
              <a:ext uri="{FF2B5EF4-FFF2-40B4-BE49-F238E27FC236}">
                <a16:creationId xmlns:a16="http://schemas.microsoft.com/office/drawing/2014/main" id="{AF90C623-885D-9D63-167D-447713DA7202}"/>
              </a:ext>
            </a:extLst>
          </p:cNvPr>
          <p:cNvSpPr txBox="1">
            <a:spLocks/>
          </p:cNvSpPr>
          <p:nvPr/>
        </p:nvSpPr>
        <p:spPr>
          <a:xfrm>
            <a:off x="1321913" y="714007"/>
            <a:ext cx="3086100" cy="457198"/>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uk-UA" sz="1800">
                <a:latin typeface="Verdana" panose="020B0604030504040204" pitchFamily="34" charset="0"/>
                <a:ea typeface="Verdana" panose="020B0604030504040204" pitchFamily="34" charset="0"/>
                <a:cs typeface="Verdana" panose="020B0604030504040204" pitchFamily="34" charset="0"/>
              </a:rPr>
              <a:t>Процес асоціації 802.11</a:t>
            </a:r>
            <a:r>
              <a:rPr lang="ru-UA" sz="1800">
                <a:latin typeface="Verdana" panose="020B0604030504040204" pitchFamily="34" charset="0"/>
                <a:ea typeface="Verdana" panose="020B0604030504040204" pitchFamily="34" charset="0"/>
                <a:cs typeface="Verdana" panose="020B0604030504040204" pitchFamily="34" charset="0"/>
              </a:rPr>
              <a:t> </a:t>
            </a:r>
          </a:p>
        </p:txBody>
      </p:sp>
      <p:pic>
        <p:nvPicPr>
          <p:cNvPr id="1026" name="Рисунок 2" descr="Finite State Machine (FSM) representing the AP/STA interaction. State 1...  | Download Scientific Diagram">
            <a:extLst>
              <a:ext uri="{FF2B5EF4-FFF2-40B4-BE49-F238E27FC236}">
                <a16:creationId xmlns:a16="http://schemas.microsoft.com/office/drawing/2014/main" id="{5ED01ECF-073F-4C82-E945-7800E62DF7B9}"/>
              </a:ext>
            </a:extLst>
          </p:cNvPr>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1371600" y="1446528"/>
            <a:ext cx="3374769" cy="5012815"/>
          </a:xfrm>
          <a:prstGeom prst="rect">
            <a:avLst/>
          </a:prstGeom>
          <a:noFill/>
          <a:extLst>
            <a:ext uri="{909E8E84-426E-40DD-AFC4-6F175D3DCCD1}">
              <a14:hiddenFill xmlns:a14="http://schemas.microsoft.com/office/drawing/2010/main">
                <a:solidFill>
                  <a:srgbClr val="FFFFFF"/>
                </a:solidFill>
              </a14:hiddenFill>
            </a:ext>
          </a:extLst>
        </p:spPr>
      </p:pic>
      <p:pic>
        <p:nvPicPr>
          <p:cNvPr id="1025" name="Рисунок 1">
            <a:extLst>
              <a:ext uri="{FF2B5EF4-FFF2-40B4-BE49-F238E27FC236}">
                <a16:creationId xmlns:a16="http://schemas.microsoft.com/office/drawing/2014/main" id="{0E569252-B85C-0244-F4E1-3E3307BB879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35511" y="1080210"/>
            <a:ext cx="5334000" cy="5238065"/>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3">
            <a:extLst>
              <a:ext uri="{FF2B5EF4-FFF2-40B4-BE49-F238E27FC236}">
                <a16:creationId xmlns:a16="http://schemas.microsoft.com/office/drawing/2014/main" id="{A55A22EE-3ADC-2F95-1BAC-D50838304BBE}"/>
              </a:ext>
            </a:extLst>
          </p:cNvPr>
          <p:cNvSpPr>
            <a:spLocks noChangeArrowheads="1"/>
          </p:cNvSpPr>
          <p:nvPr/>
        </p:nvSpPr>
        <p:spPr bwMode="auto">
          <a:xfrm>
            <a:off x="0" y="989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UA"/>
          </a:p>
        </p:txBody>
      </p:sp>
      <p:sp>
        <p:nvSpPr>
          <p:cNvPr id="6" name="Rectangle 5">
            <a:extLst>
              <a:ext uri="{FF2B5EF4-FFF2-40B4-BE49-F238E27FC236}">
                <a16:creationId xmlns:a16="http://schemas.microsoft.com/office/drawing/2014/main" id="{E8F890FE-C84B-45C5-A509-4CD64A70F5AE}"/>
              </a:ext>
            </a:extLst>
          </p:cNvPr>
          <p:cNvSpPr>
            <a:spLocks noChangeArrowheads="1"/>
          </p:cNvSpPr>
          <p:nvPr/>
        </p:nvSpPr>
        <p:spPr bwMode="auto">
          <a:xfrm>
            <a:off x="0" y="71501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UA"/>
          </a:p>
        </p:txBody>
      </p:sp>
      <p:sp>
        <p:nvSpPr>
          <p:cNvPr id="7" name="Заголовок 3">
            <a:extLst>
              <a:ext uri="{FF2B5EF4-FFF2-40B4-BE49-F238E27FC236}">
                <a16:creationId xmlns:a16="http://schemas.microsoft.com/office/drawing/2014/main" id="{9B258A8D-0D49-A578-9463-68168A58971A}"/>
              </a:ext>
            </a:extLst>
          </p:cNvPr>
          <p:cNvSpPr txBox="1">
            <a:spLocks/>
          </p:cNvSpPr>
          <p:nvPr/>
        </p:nvSpPr>
        <p:spPr>
          <a:xfrm>
            <a:off x="6324600" y="714007"/>
            <a:ext cx="3962400" cy="457198"/>
          </a:xfrm>
          <a:prstGeom prst="rect">
            <a:avLst/>
          </a:prstGeom>
        </p:spPr>
        <p:txBody>
          <a:bodyPr vert="horz" lIns="91440" tIns="45720" rIns="91440" bIns="45720" rtlCol="0" anchor="ctr">
            <a:normAutofit fontScale="92500"/>
          </a:bodyPr>
          <a:lstStyle>
            <a:defPPr>
              <a:defRPr lang="en-US"/>
            </a:defPPr>
            <a:lvl1pPr algn="ctr" defTabSz="685800">
              <a:lnSpc>
                <a:spcPct val="90000"/>
              </a:lnSpc>
              <a:spcBef>
                <a:spcPct val="0"/>
              </a:spcBef>
              <a:buNone/>
              <a:defRPr>
                <a:latin typeface="Verdana" panose="020B0604030504040204" pitchFamily="34" charset="0"/>
                <a:ea typeface="Verdana" panose="020B0604030504040204" pitchFamily="34" charset="0"/>
                <a:cs typeface="Verdana" panose="020B0604030504040204" pitchFamily="34" charset="0"/>
              </a:defRPr>
            </a:lvl1pPr>
          </a:lstStyle>
          <a:p>
            <a:r>
              <a:rPr lang="uk-UA"/>
              <a:t>Сценарій атаки деавтентифікації </a:t>
            </a:r>
            <a:endParaRPr lang="ru-UA"/>
          </a:p>
        </p:txBody>
      </p:sp>
      <p:sp>
        <p:nvSpPr>
          <p:cNvPr id="12" name="Номер слайда 11">
            <a:extLst>
              <a:ext uri="{FF2B5EF4-FFF2-40B4-BE49-F238E27FC236}">
                <a16:creationId xmlns:a16="http://schemas.microsoft.com/office/drawing/2014/main" id="{45B3AF69-367D-0070-DC8D-0E51D75F1088}"/>
              </a:ext>
            </a:extLst>
          </p:cNvPr>
          <p:cNvSpPr>
            <a:spLocks noGrp="1"/>
          </p:cNvSpPr>
          <p:nvPr>
            <p:ph type="sldNum" sz="quarter" idx="12"/>
          </p:nvPr>
        </p:nvSpPr>
        <p:spPr/>
        <p:txBody>
          <a:bodyPr/>
          <a:lstStyle/>
          <a:p>
            <a:fld id="{0CF3C339-3B02-4B41-B833-418C57FD496A}" type="slidenum">
              <a:rPr lang="ru-UA" smtClean="0"/>
              <a:pPr/>
              <a:t>8</a:t>
            </a:fld>
            <a:endParaRPr lang="ru-UA"/>
          </a:p>
        </p:txBody>
      </p:sp>
    </p:spTree>
    <p:extLst>
      <p:ext uri="{BB962C8B-B14F-4D97-AF65-F5344CB8AC3E}">
        <p14:creationId xmlns:p14="http://schemas.microsoft.com/office/powerpoint/2010/main" val="38158283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a:extLst>
              <a:ext uri="{FF2B5EF4-FFF2-40B4-BE49-F238E27FC236}">
                <a16:creationId xmlns:a16="http://schemas.microsoft.com/office/drawing/2014/main" id="{68A463AC-D906-2E25-F534-8375389920D0}"/>
              </a:ext>
            </a:extLst>
          </p:cNvPr>
          <p:cNvPicPr>
            <a:picLocks noChangeAspect="1"/>
          </p:cNvPicPr>
          <p:nvPr/>
        </p:nvPicPr>
        <p:blipFill>
          <a:blip r:embed="rId3" cstate="print">
            <a:extLst>
              <a:ext uri="{BEBA8EAE-BF5A-486C-A8C5-ECC9F3942E4B}">
                <a14:imgProps xmlns:a14="http://schemas.microsoft.com/office/drawing/2010/main">
                  <a14:imgLayer r:embed="rId4">
                    <a14:imgEffect>
                      <a14:sharpenSoften amount="1000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71611" y="1231494"/>
            <a:ext cx="5939790" cy="1447165"/>
          </a:xfrm>
          <a:prstGeom prst="rect">
            <a:avLst/>
          </a:prstGeom>
        </p:spPr>
      </p:pic>
      <p:sp>
        <p:nvSpPr>
          <p:cNvPr id="4" name="Заголовок 3">
            <a:extLst>
              <a:ext uri="{FF2B5EF4-FFF2-40B4-BE49-F238E27FC236}">
                <a16:creationId xmlns:a16="http://schemas.microsoft.com/office/drawing/2014/main" id="{C30AA857-32C7-F6DE-85C5-3B4E85DED73C}"/>
              </a:ext>
            </a:extLst>
          </p:cNvPr>
          <p:cNvSpPr>
            <a:spLocks noGrp="1"/>
          </p:cNvSpPr>
          <p:nvPr>
            <p:ph type="title"/>
          </p:nvPr>
        </p:nvSpPr>
        <p:spPr>
          <a:xfrm>
            <a:off x="2200708" y="109022"/>
            <a:ext cx="7886700" cy="535675"/>
          </a:xfrm>
        </p:spPr>
        <p:txBody>
          <a:bodyPr>
            <a:normAutofit/>
          </a:bodyPr>
          <a:lstStyle/>
          <a:p>
            <a:pPr algn="ctr"/>
            <a:r>
              <a:rPr lang="uk-UA" sz="1800" b="1">
                <a:latin typeface="Verdana" panose="020B0604030504040204" pitchFamily="34" charset="0"/>
                <a:ea typeface="Verdana" panose="020B0604030504040204" pitchFamily="34" charset="0"/>
                <a:cs typeface="Verdana" panose="020B0604030504040204" pitchFamily="34" charset="0"/>
              </a:rPr>
              <a:t>АНАЛІЗ ЗАХИЩЕНОСТІ WPA2/PSK</a:t>
            </a:r>
            <a:endParaRPr lang="ru-UA" sz="1800" b="1">
              <a:latin typeface="Verdana" panose="020B0604030504040204" pitchFamily="34" charset="0"/>
              <a:ea typeface="Verdana" panose="020B0604030504040204" pitchFamily="34" charset="0"/>
              <a:cs typeface="Verdana" panose="020B0604030504040204" pitchFamily="34" charset="0"/>
            </a:endParaRPr>
          </a:p>
        </p:txBody>
      </p:sp>
      <p:sp>
        <p:nvSpPr>
          <p:cNvPr id="5" name="Заголовок 3">
            <a:extLst>
              <a:ext uri="{FF2B5EF4-FFF2-40B4-BE49-F238E27FC236}">
                <a16:creationId xmlns:a16="http://schemas.microsoft.com/office/drawing/2014/main" id="{AF90C623-885D-9D63-167D-447713DA7202}"/>
              </a:ext>
            </a:extLst>
          </p:cNvPr>
          <p:cNvSpPr txBox="1">
            <a:spLocks/>
          </p:cNvSpPr>
          <p:nvPr/>
        </p:nvSpPr>
        <p:spPr>
          <a:xfrm>
            <a:off x="468984" y="751176"/>
            <a:ext cx="4953000" cy="381000"/>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uk-UA" sz="1800">
                <a:latin typeface="Verdana" panose="020B0604030504040204" pitchFamily="34" charset="0"/>
                <a:ea typeface="Verdana" panose="020B0604030504040204" pitchFamily="34" charset="0"/>
                <a:cs typeface="Verdana" panose="020B0604030504040204" pitchFamily="34" charset="0"/>
              </a:rPr>
              <a:t>Перехоплення файлу рукостискання</a:t>
            </a:r>
            <a:endParaRPr lang="ru-UA" sz="1800">
              <a:latin typeface="Verdana" panose="020B0604030504040204" pitchFamily="34" charset="0"/>
              <a:ea typeface="Verdana" panose="020B0604030504040204" pitchFamily="34" charset="0"/>
              <a:cs typeface="Verdana" panose="020B0604030504040204" pitchFamily="34" charset="0"/>
            </a:endParaRPr>
          </a:p>
        </p:txBody>
      </p:sp>
      <p:pic>
        <p:nvPicPr>
          <p:cNvPr id="3" name="Рисунок 2">
            <a:extLst>
              <a:ext uri="{FF2B5EF4-FFF2-40B4-BE49-F238E27FC236}">
                <a16:creationId xmlns:a16="http://schemas.microsoft.com/office/drawing/2014/main" id="{A8061B1A-E804-A094-43E7-BE44FE1585C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16827" y="1154353"/>
            <a:ext cx="5690883" cy="3715440"/>
          </a:xfrm>
          <a:prstGeom prst="rect">
            <a:avLst/>
          </a:prstGeom>
        </p:spPr>
      </p:pic>
      <p:sp>
        <p:nvSpPr>
          <p:cNvPr id="7" name="TextBox 6">
            <a:extLst>
              <a:ext uri="{FF2B5EF4-FFF2-40B4-BE49-F238E27FC236}">
                <a16:creationId xmlns:a16="http://schemas.microsoft.com/office/drawing/2014/main" id="{80F73DE7-FA55-8876-E1BC-9F4C7D30CCC2}"/>
              </a:ext>
            </a:extLst>
          </p:cNvPr>
          <p:cNvSpPr txBox="1"/>
          <p:nvPr/>
        </p:nvSpPr>
        <p:spPr>
          <a:xfrm>
            <a:off x="6989904" y="790544"/>
            <a:ext cx="4573120" cy="341632"/>
          </a:xfrm>
          <a:prstGeom prst="rect">
            <a:avLst/>
          </a:prstGeom>
        </p:spPr>
        <p:txBody>
          <a:bodyPr vert="horz" lIns="91440" tIns="45720" rIns="91440" bIns="45720" rtlCol="0" anchor="ctr">
            <a:normAutofit/>
          </a:bodyPr>
          <a:lstStyle>
            <a:defPPr>
              <a:defRPr lang="en-US"/>
            </a:defPPr>
            <a:lvl1pPr algn="ctr" defTabSz="685800">
              <a:lnSpc>
                <a:spcPct val="90000"/>
              </a:lnSpc>
              <a:spcBef>
                <a:spcPct val="0"/>
              </a:spcBef>
              <a:buNone/>
              <a:defRPr>
                <a:latin typeface="Verdana" panose="020B0604030504040204" pitchFamily="34" charset="0"/>
                <a:ea typeface="Verdana" panose="020B0604030504040204" pitchFamily="34" charset="0"/>
                <a:cs typeface="Verdana" panose="020B0604030504040204" pitchFamily="34" charset="0"/>
              </a:defRPr>
            </a:lvl1pPr>
          </a:lstStyle>
          <a:p>
            <a:r>
              <a:rPr lang="uk-UA"/>
              <a:t>Результат успішного підбору пароля</a:t>
            </a:r>
            <a:r>
              <a:rPr lang="ru-UA"/>
              <a:t> </a:t>
            </a:r>
          </a:p>
        </p:txBody>
      </p:sp>
      <p:pic>
        <p:nvPicPr>
          <p:cNvPr id="9" name="Рисунок 8">
            <a:extLst>
              <a:ext uri="{FF2B5EF4-FFF2-40B4-BE49-F238E27FC236}">
                <a16:creationId xmlns:a16="http://schemas.microsoft.com/office/drawing/2014/main" id="{2F49AC2B-B67C-141C-709D-06AE57DC872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838200" y="3657600"/>
            <a:ext cx="4572000" cy="2988676"/>
          </a:xfrm>
          <a:prstGeom prst="rect">
            <a:avLst/>
          </a:prstGeom>
        </p:spPr>
      </p:pic>
      <p:sp>
        <p:nvSpPr>
          <p:cNvPr id="14" name="TextBox 13">
            <a:extLst>
              <a:ext uri="{FF2B5EF4-FFF2-40B4-BE49-F238E27FC236}">
                <a16:creationId xmlns:a16="http://schemas.microsoft.com/office/drawing/2014/main" id="{0A3EB954-FB5D-76E9-D715-43770A76FB6E}"/>
              </a:ext>
            </a:extLst>
          </p:cNvPr>
          <p:cNvSpPr txBox="1"/>
          <p:nvPr/>
        </p:nvSpPr>
        <p:spPr>
          <a:xfrm>
            <a:off x="457200" y="3258184"/>
            <a:ext cx="5131324" cy="341632"/>
          </a:xfrm>
          <a:prstGeom prst="rect">
            <a:avLst/>
          </a:prstGeom>
        </p:spPr>
        <p:txBody>
          <a:bodyPr vert="horz" lIns="91440" tIns="45720" rIns="91440" bIns="45720" rtlCol="0" anchor="ctr">
            <a:normAutofit fontScale="92500"/>
          </a:bodyPr>
          <a:lstStyle>
            <a:defPPr>
              <a:defRPr lang="en-US"/>
            </a:defPPr>
            <a:lvl1pPr algn="ctr" defTabSz="685800">
              <a:lnSpc>
                <a:spcPct val="90000"/>
              </a:lnSpc>
              <a:spcBef>
                <a:spcPct val="0"/>
              </a:spcBef>
              <a:buNone/>
              <a:defRPr>
                <a:latin typeface="Verdana" panose="020B0604030504040204" pitchFamily="34" charset="0"/>
                <a:ea typeface="Verdana" panose="020B0604030504040204" pitchFamily="34" charset="0"/>
                <a:cs typeface="Verdana" panose="020B0604030504040204" pitchFamily="34" charset="0"/>
              </a:defRPr>
            </a:lvl1pPr>
          </a:lstStyle>
          <a:p>
            <a:r>
              <a:rPr lang="ru-UA"/>
              <a:t>Конвертація </a:t>
            </a:r>
            <a:r>
              <a:rPr lang="en-US"/>
              <a:t>.cap </a:t>
            </a:r>
            <a:r>
              <a:rPr lang="ru-UA"/>
              <a:t>файлу у формат </a:t>
            </a:r>
            <a:r>
              <a:rPr lang="en-US"/>
              <a:t>.</a:t>
            </a:r>
            <a:r>
              <a:rPr lang="ru-UA"/>
              <a:t>hccapx </a:t>
            </a:r>
          </a:p>
        </p:txBody>
      </p:sp>
      <p:pic>
        <p:nvPicPr>
          <p:cNvPr id="19" name="Рисунок 18">
            <a:extLst>
              <a:ext uri="{FF2B5EF4-FFF2-40B4-BE49-F238E27FC236}">
                <a16:creationId xmlns:a16="http://schemas.microsoft.com/office/drawing/2014/main" id="{E7B1D0A4-DDBC-5A22-3EF2-66FFA82606C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43800" y="5878902"/>
            <a:ext cx="3094990" cy="835660"/>
          </a:xfrm>
          <a:prstGeom prst="rect">
            <a:avLst/>
          </a:prstGeom>
        </p:spPr>
      </p:pic>
      <p:sp>
        <p:nvSpPr>
          <p:cNvPr id="20" name="TextBox 19">
            <a:extLst>
              <a:ext uri="{FF2B5EF4-FFF2-40B4-BE49-F238E27FC236}">
                <a16:creationId xmlns:a16="http://schemas.microsoft.com/office/drawing/2014/main" id="{E1C9AC2E-1120-DBCE-AD7B-1FFEFB391DF3}"/>
              </a:ext>
            </a:extLst>
          </p:cNvPr>
          <p:cNvSpPr txBox="1"/>
          <p:nvPr/>
        </p:nvSpPr>
        <p:spPr>
          <a:xfrm>
            <a:off x="6989904" y="5492916"/>
            <a:ext cx="4202782" cy="341632"/>
          </a:xfrm>
          <a:prstGeom prst="rect">
            <a:avLst/>
          </a:prstGeom>
        </p:spPr>
        <p:txBody>
          <a:bodyPr vert="horz" lIns="91440" tIns="45720" rIns="91440" bIns="45720" rtlCol="0" anchor="ctr">
            <a:normAutofit/>
          </a:bodyPr>
          <a:lstStyle>
            <a:defPPr>
              <a:defRPr lang="en-US"/>
            </a:defPPr>
            <a:lvl1pPr algn="ctr" defTabSz="685800">
              <a:lnSpc>
                <a:spcPct val="90000"/>
              </a:lnSpc>
              <a:spcBef>
                <a:spcPct val="0"/>
              </a:spcBef>
              <a:buNone/>
              <a:defRPr>
                <a:latin typeface="Verdana" panose="020B0604030504040204" pitchFamily="34" charset="0"/>
                <a:ea typeface="Verdana" panose="020B0604030504040204" pitchFamily="34" charset="0"/>
                <a:cs typeface="Verdana" panose="020B0604030504040204" pitchFamily="34" charset="0"/>
              </a:defRPr>
            </a:lvl1pPr>
          </a:lstStyle>
          <a:p>
            <a:r>
              <a:rPr lang="ru-UA"/>
              <a:t>Очищення файлу рукостискання </a:t>
            </a:r>
          </a:p>
        </p:txBody>
      </p:sp>
      <p:sp>
        <p:nvSpPr>
          <p:cNvPr id="26" name="Стрелка вниз 25">
            <a:extLst>
              <a:ext uri="{FF2B5EF4-FFF2-40B4-BE49-F238E27FC236}">
                <a16:creationId xmlns:a16="http://schemas.microsoft.com/office/drawing/2014/main" id="{79A14071-73A5-AC15-BC58-2F259C43726C}"/>
              </a:ext>
            </a:extLst>
          </p:cNvPr>
          <p:cNvSpPr/>
          <p:nvPr/>
        </p:nvSpPr>
        <p:spPr>
          <a:xfrm>
            <a:off x="3047246" y="2616030"/>
            <a:ext cx="381000" cy="642154"/>
          </a:xfrm>
          <a:prstGeom prst="downArrow">
            <a:avLst/>
          </a:prstGeom>
          <a:solidFill>
            <a:schemeClr val="accent1">
              <a:alpha val="7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27" name="Стрелка вниз 26">
            <a:extLst>
              <a:ext uri="{FF2B5EF4-FFF2-40B4-BE49-F238E27FC236}">
                <a16:creationId xmlns:a16="http://schemas.microsoft.com/office/drawing/2014/main" id="{DAF34813-5CF3-D178-3DF7-AEBC72D1EB96}"/>
              </a:ext>
            </a:extLst>
          </p:cNvPr>
          <p:cNvSpPr/>
          <p:nvPr/>
        </p:nvSpPr>
        <p:spPr>
          <a:xfrm rot="16200000">
            <a:off x="5953558" y="5172634"/>
            <a:ext cx="381000" cy="1467712"/>
          </a:xfrm>
          <a:prstGeom prst="downArrow">
            <a:avLst/>
          </a:prstGeom>
          <a:solidFill>
            <a:schemeClr val="accent1">
              <a:alpha val="7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28" name="Стрелка вниз 27">
            <a:extLst>
              <a:ext uri="{FF2B5EF4-FFF2-40B4-BE49-F238E27FC236}">
                <a16:creationId xmlns:a16="http://schemas.microsoft.com/office/drawing/2014/main" id="{E60E1EC0-B060-3675-8328-621F8B234C0F}"/>
              </a:ext>
            </a:extLst>
          </p:cNvPr>
          <p:cNvSpPr/>
          <p:nvPr/>
        </p:nvSpPr>
        <p:spPr>
          <a:xfrm rot="10800000">
            <a:off x="8883272" y="4869792"/>
            <a:ext cx="381000" cy="654421"/>
          </a:xfrm>
          <a:prstGeom prst="downArrow">
            <a:avLst/>
          </a:prstGeom>
          <a:solidFill>
            <a:schemeClr val="accent1">
              <a:alpha val="7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29" name="Прямоугольник 28">
            <a:extLst>
              <a:ext uri="{FF2B5EF4-FFF2-40B4-BE49-F238E27FC236}">
                <a16:creationId xmlns:a16="http://schemas.microsoft.com/office/drawing/2014/main" id="{DEF087A9-C38D-49EE-EB50-3ED84FC33682}"/>
              </a:ext>
            </a:extLst>
          </p:cNvPr>
          <p:cNvSpPr/>
          <p:nvPr/>
        </p:nvSpPr>
        <p:spPr>
          <a:xfrm>
            <a:off x="3420470" y="1171724"/>
            <a:ext cx="2362954" cy="341632"/>
          </a:xfrm>
          <a:prstGeom prst="rect">
            <a:avLst/>
          </a:prstGeom>
          <a:solidFill>
            <a:schemeClr val="accent1">
              <a:alpha val="0"/>
            </a:schemeClr>
          </a:solid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30" name="Прямоугольник 29">
            <a:extLst>
              <a:ext uri="{FF2B5EF4-FFF2-40B4-BE49-F238E27FC236}">
                <a16:creationId xmlns:a16="http://schemas.microsoft.com/office/drawing/2014/main" id="{AA86B1A8-F88F-949A-AB24-84B7EF9926D9}"/>
              </a:ext>
            </a:extLst>
          </p:cNvPr>
          <p:cNvSpPr/>
          <p:nvPr/>
        </p:nvSpPr>
        <p:spPr>
          <a:xfrm>
            <a:off x="10730203" y="1109999"/>
            <a:ext cx="1329847" cy="341632"/>
          </a:xfrm>
          <a:prstGeom prst="rect">
            <a:avLst/>
          </a:prstGeom>
          <a:solidFill>
            <a:schemeClr val="accent1">
              <a:alpha val="0"/>
            </a:schemeClr>
          </a:solid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35" name="Номер слайда 34">
            <a:extLst>
              <a:ext uri="{FF2B5EF4-FFF2-40B4-BE49-F238E27FC236}">
                <a16:creationId xmlns:a16="http://schemas.microsoft.com/office/drawing/2014/main" id="{84A67C43-6530-4467-DE52-8583544AA00F}"/>
              </a:ext>
            </a:extLst>
          </p:cNvPr>
          <p:cNvSpPr>
            <a:spLocks noGrp="1"/>
          </p:cNvSpPr>
          <p:nvPr>
            <p:ph type="sldNum" sz="quarter" idx="12"/>
          </p:nvPr>
        </p:nvSpPr>
        <p:spPr/>
        <p:txBody>
          <a:bodyPr/>
          <a:lstStyle/>
          <a:p>
            <a:fld id="{0CF3C339-3B02-4B41-B833-418C57FD496A}" type="slidenum">
              <a:rPr lang="ru-UA" smtClean="0"/>
              <a:pPr/>
              <a:t>9</a:t>
            </a:fld>
            <a:endParaRPr lang="ru-UA"/>
          </a:p>
        </p:txBody>
      </p:sp>
    </p:spTree>
    <p:extLst>
      <p:ext uri="{BB962C8B-B14F-4D97-AF65-F5344CB8AC3E}">
        <p14:creationId xmlns:p14="http://schemas.microsoft.com/office/powerpoint/2010/main" val="2537178090"/>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675</Words>
  <Application>Microsoft Macintosh PowerPoint</Application>
  <PresentationFormat>Широкоэкранный</PresentationFormat>
  <Paragraphs>145</Paragraphs>
  <Slides>12</Slides>
  <Notes>12</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12</vt:i4>
      </vt:variant>
    </vt:vector>
  </HeadingPairs>
  <TitlesOfParts>
    <vt:vector size="19" baseType="lpstr">
      <vt:lpstr>Arial</vt:lpstr>
      <vt:lpstr>Calibri</vt:lpstr>
      <vt:lpstr>Calibri Light</vt:lpstr>
      <vt:lpstr>Symbol</vt:lpstr>
      <vt:lpstr>Times New Roman</vt:lpstr>
      <vt:lpstr>Verdana</vt:lpstr>
      <vt:lpstr>Тема Office</vt:lpstr>
      <vt:lpstr>Підвищення рівня захищеності в приватних мережах стандарту IEEE 802.11</vt:lpstr>
      <vt:lpstr>АКТУАЛЬНІСТЬ ТЕМИ</vt:lpstr>
      <vt:lpstr>АРХІТЕКТУРА БЕЗДРОТОВОЇ МЕРЕЖІ </vt:lpstr>
      <vt:lpstr>ПРОЦЕС ВСТАНОВЛЕННЯ З’ЄДНАННЯ</vt:lpstr>
      <vt:lpstr>ПРОТОКОЛИ БЕЗПЕКИ WEP, WPA, WAP2, WPA3</vt:lpstr>
      <vt:lpstr>ПОСТАНОВКА І ОРГАНІЗАЦІЯ ЕКСПЕРИМЕНТУ</vt:lpstr>
      <vt:lpstr>ВИЯВЛЕННЯ ПРИХОВАНОГО SSID МЕРЕЖІ</vt:lpstr>
      <vt:lpstr>АТАКА ДЕАВТЕНТИФІКАЦІЇ</vt:lpstr>
      <vt:lpstr>АНАЛІЗ ЗАХИЩЕНОСТІ WPA2/PSK</vt:lpstr>
      <vt:lpstr>РЕКОМЕНДАЦІЇ ЩОДО ПІДВИЩЕННЯ РІВНЯ ЗАХИЩЕНОСТІ В ПРИВАТНИХ МЕРЕЖАХ СТАНДАРТУ IEEE 802.11</vt:lpstr>
      <vt:lpstr>ВИСНОВКИ</vt:lpstr>
      <vt:lpstr>ДЯКУЮ ЗА УВАГУ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2023-12-06T10:22:53Z</dcterms:created>
  <dcterms:modified xsi:type="dcterms:W3CDTF">2024-02-23T16:34:40Z</dcterms:modified>
  <cp:category/>
</cp:coreProperties>
</file>