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8"/>
  </p:notesMasterIdLst>
  <p:sldIdLst>
    <p:sldId id="259" r:id="rId2"/>
    <p:sldId id="256" r:id="rId3"/>
    <p:sldId id="257" r:id="rId4"/>
    <p:sldId id="291" r:id="rId5"/>
    <p:sldId id="258" r:id="rId6"/>
    <p:sldId id="278" r:id="rId7"/>
    <p:sldId id="279" r:id="rId8"/>
    <p:sldId id="281" r:id="rId9"/>
    <p:sldId id="260" r:id="rId10"/>
    <p:sldId id="280" r:id="rId11"/>
    <p:sldId id="282" r:id="rId12"/>
    <p:sldId id="283" r:id="rId13"/>
    <p:sldId id="284" r:id="rId14"/>
    <p:sldId id="271" r:id="rId15"/>
    <p:sldId id="261" r:id="rId16"/>
    <p:sldId id="275" r:id="rId17"/>
    <p:sldId id="273" r:id="rId18"/>
    <p:sldId id="286" r:id="rId19"/>
    <p:sldId id="287" r:id="rId20"/>
    <p:sldId id="288" r:id="rId21"/>
    <p:sldId id="289" r:id="rId22"/>
    <p:sldId id="274" r:id="rId23"/>
    <p:sldId id="276" r:id="rId24"/>
    <p:sldId id="268" r:id="rId25"/>
    <p:sldId id="290" r:id="rId26"/>
    <p:sldId id="26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7C243C-B235-4732-9770-1A0B960DB9BF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F64E3-F0D5-4672-8D0A-91442AC3D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BF64E3-F0D5-4672-8D0A-91442AC3D0AD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A024-29CF-4CA5-B644-FF99A7F22C1A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FE202-34D5-47D0-93C6-FCE35D53A4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A024-29CF-4CA5-B644-FF99A7F22C1A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FE202-34D5-47D0-93C6-FCE35D53A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A024-29CF-4CA5-B644-FF99A7F22C1A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FE202-34D5-47D0-93C6-FCE35D53A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A024-29CF-4CA5-B644-FF99A7F22C1A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FE202-34D5-47D0-93C6-FCE35D53A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A024-29CF-4CA5-B644-FF99A7F22C1A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03FE202-34D5-47D0-93C6-FCE35D53A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A024-29CF-4CA5-B644-FF99A7F22C1A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FE202-34D5-47D0-93C6-FCE35D53A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A024-29CF-4CA5-B644-FF99A7F22C1A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FE202-34D5-47D0-93C6-FCE35D53A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A024-29CF-4CA5-B644-FF99A7F22C1A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FE202-34D5-47D0-93C6-FCE35D53A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A024-29CF-4CA5-B644-FF99A7F22C1A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FE202-34D5-47D0-93C6-FCE35D53A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A024-29CF-4CA5-B644-FF99A7F22C1A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FE202-34D5-47D0-93C6-FCE35D53A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A024-29CF-4CA5-B644-FF99A7F22C1A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FE202-34D5-47D0-93C6-FCE35D53A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C06A024-29CF-4CA5-B644-FF99A7F22C1A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03FE202-34D5-47D0-93C6-FCE35D53A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571612"/>
            <a:ext cx="835824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</a:rPr>
              <a:t>База данных редких и ценных изданий НБ ЗНТУ. </a:t>
            </a:r>
          </a:p>
          <a:p>
            <a:pPr algn="ctr"/>
            <a:r>
              <a:rPr lang="ru-RU" sz="4400" dirty="0" smtClean="0">
                <a:solidFill>
                  <a:srgbClr val="FFFF99"/>
                </a:solidFill>
              </a:rPr>
              <a:t>Особенности библиографирования книжных памятников.</a:t>
            </a:r>
            <a:endParaRPr lang="ru-RU" sz="4400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27519" t="25116" r="27634" b="27788"/>
          <a:stretch>
            <a:fillRect/>
          </a:stretch>
        </p:blipFill>
        <p:spPr bwMode="auto">
          <a:xfrm>
            <a:off x="285720" y="642918"/>
            <a:ext cx="6072230" cy="5223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/>
          <a:srcRect l="30181" t="39284" r="39350" b="38008"/>
          <a:stretch>
            <a:fillRect/>
          </a:stretch>
        </p:blipFill>
        <p:spPr bwMode="auto">
          <a:xfrm>
            <a:off x="4071934" y="2071678"/>
            <a:ext cx="4632858" cy="2757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4786314" y="3714752"/>
            <a:ext cx="28575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27867" t="25000" r="27845" b="27809"/>
          <a:stretch>
            <a:fillRect/>
          </a:stretch>
        </p:blipFill>
        <p:spPr bwMode="auto">
          <a:xfrm>
            <a:off x="285720" y="928670"/>
            <a:ext cx="6186217" cy="528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/>
          <a:srcRect l="30047" t="39632" r="39225" b="37631"/>
          <a:stretch>
            <a:fillRect/>
          </a:stretch>
        </p:blipFill>
        <p:spPr bwMode="auto">
          <a:xfrm>
            <a:off x="4357686" y="2357430"/>
            <a:ext cx="4401062" cy="2485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6858016" y="3643314"/>
            <a:ext cx="135732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500958" y="5643578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0800000">
            <a:off x="4500562" y="3786190"/>
            <a:ext cx="121444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27519" t="24737" r="27602" b="28118"/>
          <a:stretch>
            <a:fillRect/>
          </a:stretch>
        </p:blipFill>
        <p:spPr bwMode="auto">
          <a:xfrm>
            <a:off x="357158" y="1071546"/>
            <a:ext cx="5890431" cy="4956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/>
          <a:srcRect l="30078" t="39247" r="39036" b="37369"/>
          <a:stretch>
            <a:fillRect/>
          </a:stretch>
        </p:blipFill>
        <p:spPr bwMode="auto">
          <a:xfrm>
            <a:off x="4500562" y="2214554"/>
            <a:ext cx="421484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5786446" y="3214686"/>
            <a:ext cx="135732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rcRect l="27519" t="24737" r="27423" b="27545"/>
          <a:stretch>
            <a:fillRect/>
          </a:stretch>
        </p:blipFill>
        <p:spPr bwMode="auto">
          <a:xfrm>
            <a:off x="214282" y="928670"/>
            <a:ext cx="600079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 l="30100" t="39218" r="39237" b="37726"/>
          <a:stretch>
            <a:fillRect/>
          </a:stretch>
        </p:blipFill>
        <p:spPr bwMode="auto">
          <a:xfrm>
            <a:off x="4143372" y="2428868"/>
            <a:ext cx="4501299" cy="2625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7143768" y="3786190"/>
            <a:ext cx="107157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286248" y="3929066"/>
            <a:ext cx="1285884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27419" t="24854" r="27968" b="27842"/>
          <a:stretch>
            <a:fillRect/>
          </a:stretch>
        </p:blipFill>
        <p:spPr bwMode="auto">
          <a:xfrm>
            <a:off x="285720" y="428604"/>
            <a:ext cx="528641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:\Documents and Settings\mirovskaya\Рабочий стол\семинар\book\IMG_6523.JPG"/>
          <p:cNvPicPr/>
          <p:nvPr/>
        </p:nvPicPr>
        <p:blipFill>
          <a:blip r:embed="rId3" cstate="print"/>
          <a:srcRect l="1674" r="2067"/>
          <a:stretch>
            <a:fillRect/>
          </a:stretch>
        </p:blipFill>
        <p:spPr bwMode="auto">
          <a:xfrm>
            <a:off x="5072066" y="500042"/>
            <a:ext cx="3857652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/>
          <a:srcRect l="32710" t="36280" r="36505" b="40468"/>
          <a:stretch>
            <a:fillRect/>
          </a:stretch>
        </p:blipFill>
        <p:spPr bwMode="auto">
          <a:xfrm>
            <a:off x="1214414" y="4143380"/>
            <a:ext cx="421484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714480" y="5429264"/>
            <a:ext cx="121444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27579" t="24449" r="27846" b="27655"/>
          <a:stretch>
            <a:fillRect/>
          </a:stretch>
        </p:blipFill>
        <p:spPr bwMode="auto">
          <a:xfrm>
            <a:off x="0" y="142852"/>
            <a:ext cx="5949578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:\Documents and Settings\mirovskaya\Рабочий стол\семинар\book\IMG_652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6159" y="571480"/>
            <a:ext cx="4137841" cy="551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/>
          <a:srcRect l="32469" t="36279" r="36793" b="40627"/>
          <a:stretch>
            <a:fillRect/>
          </a:stretch>
        </p:blipFill>
        <p:spPr bwMode="auto">
          <a:xfrm>
            <a:off x="785786" y="4143380"/>
            <a:ext cx="4276725" cy="2568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3357554" y="5072074"/>
            <a:ext cx="100013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rcRect l="27418" t="24654" r="27686" b="27442"/>
          <a:stretch>
            <a:fillRect/>
          </a:stretch>
        </p:blipFill>
        <p:spPr bwMode="auto">
          <a:xfrm>
            <a:off x="0" y="500042"/>
            <a:ext cx="571504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D:\Documents and Settings\mirovskaya\Рабочий стол\семинар\book\IMG_6515.JPG"/>
          <p:cNvPicPr/>
          <p:nvPr/>
        </p:nvPicPr>
        <p:blipFill>
          <a:blip r:embed="rId3" cstate="print"/>
          <a:srcRect l="11224" t="722" r="2512"/>
          <a:stretch>
            <a:fillRect/>
          </a:stretch>
        </p:blipFill>
        <p:spPr bwMode="auto">
          <a:xfrm>
            <a:off x="5000628" y="357166"/>
            <a:ext cx="3995752" cy="613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/>
          <a:srcRect l="32389" t="36080" r="37089" b="40668"/>
          <a:stretch>
            <a:fillRect/>
          </a:stretch>
        </p:blipFill>
        <p:spPr bwMode="auto">
          <a:xfrm>
            <a:off x="1142976" y="4429132"/>
            <a:ext cx="3872440" cy="23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3857620" y="5357826"/>
            <a:ext cx="78581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285852" y="5500702"/>
            <a:ext cx="571504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27579" t="25222" r="27855" b="27842"/>
          <a:stretch>
            <a:fillRect/>
          </a:stretch>
        </p:blipFill>
        <p:spPr bwMode="auto">
          <a:xfrm>
            <a:off x="214282" y="142852"/>
            <a:ext cx="578647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:\Documents and Settings\mirovskaya\Рабочий стол\семинар\book\IMG_6519.JPG"/>
          <p:cNvPicPr/>
          <p:nvPr/>
        </p:nvPicPr>
        <p:blipFill>
          <a:blip r:embed="rId3" cstate="print"/>
          <a:srcRect l="2726" t="5342"/>
          <a:stretch>
            <a:fillRect/>
          </a:stretch>
        </p:blipFill>
        <p:spPr bwMode="auto">
          <a:xfrm>
            <a:off x="3214678" y="1500174"/>
            <a:ext cx="577850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/>
          <a:srcRect l="32389" t="36080" r="36665" b="40668"/>
          <a:stretch>
            <a:fillRect/>
          </a:stretch>
        </p:blipFill>
        <p:spPr bwMode="auto">
          <a:xfrm>
            <a:off x="285720" y="4000504"/>
            <a:ext cx="442915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2643174" y="5500702"/>
            <a:ext cx="1643074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28596" y="5643578"/>
            <a:ext cx="85725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27719" t="24474" r="27682" b="27631"/>
          <a:stretch>
            <a:fillRect/>
          </a:stretch>
        </p:blipFill>
        <p:spPr bwMode="auto">
          <a:xfrm>
            <a:off x="214282" y="1071546"/>
            <a:ext cx="5554639" cy="4776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/>
          <a:srcRect l="30225" t="39468" r="39269" b="37369"/>
          <a:stretch>
            <a:fillRect/>
          </a:stretch>
        </p:blipFill>
        <p:spPr bwMode="auto">
          <a:xfrm>
            <a:off x="3357554" y="1857364"/>
            <a:ext cx="5213750" cy="3179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6000760" y="2786058"/>
            <a:ext cx="2143140" cy="158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500430" y="2928934"/>
            <a:ext cx="4643470" cy="158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500430" y="3143248"/>
            <a:ext cx="4643470" cy="158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500430" y="3286124"/>
            <a:ext cx="4643470" cy="158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500430" y="3429000"/>
            <a:ext cx="1785950" cy="158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27902" t="25145" r="27423" b="27517"/>
          <a:stretch>
            <a:fillRect/>
          </a:stretch>
        </p:blipFill>
        <p:spPr bwMode="auto">
          <a:xfrm>
            <a:off x="285720" y="928670"/>
            <a:ext cx="6162968" cy="504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/>
          <a:srcRect l="30315" t="39211" r="39058" b="37631"/>
          <a:stretch>
            <a:fillRect/>
          </a:stretch>
        </p:blipFill>
        <p:spPr bwMode="auto">
          <a:xfrm>
            <a:off x="4429124" y="2143116"/>
            <a:ext cx="4312721" cy="2818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6143636" y="3000372"/>
            <a:ext cx="2214578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500562" y="3143248"/>
            <a:ext cx="1428760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t="5411" b="501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Oval 2"/>
          <p:cNvSpPr>
            <a:spLocks noChangeArrowheads="1"/>
          </p:cNvSpPr>
          <p:nvPr/>
        </p:nvSpPr>
        <p:spPr bwMode="auto">
          <a:xfrm>
            <a:off x="0" y="6143644"/>
            <a:ext cx="1857356" cy="714356"/>
          </a:xfrm>
          <a:prstGeom prst="flowChartAlternateProcess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1178695" y="3821909"/>
            <a:ext cx="2928958" cy="171451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27899" t="25526" r="27423" b="27545"/>
          <a:stretch>
            <a:fillRect/>
          </a:stretch>
        </p:blipFill>
        <p:spPr bwMode="auto">
          <a:xfrm>
            <a:off x="142844" y="857232"/>
            <a:ext cx="600079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/>
          <a:srcRect l="30212" t="38947" r="39058" b="38158"/>
          <a:stretch>
            <a:fillRect/>
          </a:stretch>
        </p:blipFill>
        <p:spPr bwMode="auto">
          <a:xfrm>
            <a:off x="4429124" y="2214554"/>
            <a:ext cx="4267711" cy="264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6715140" y="3357562"/>
            <a:ext cx="121444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572000" y="3500438"/>
            <a:ext cx="1643074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27691" t="24474" r="27471" b="27895"/>
          <a:stretch>
            <a:fillRect/>
          </a:stretch>
        </p:blipFill>
        <p:spPr bwMode="auto">
          <a:xfrm>
            <a:off x="214282" y="857232"/>
            <a:ext cx="607223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/>
          <a:srcRect l="30047" t="38684" r="39014" b="37369"/>
          <a:stretch>
            <a:fillRect/>
          </a:stretch>
        </p:blipFill>
        <p:spPr bwMode="auto">
          <a:xfrm>
            <a:off x="4286248" y="2000240"/>
            <a:ext cx="442915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7643834" y="2928934"/>
            <a:ext cx="64294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429124" y="3071810"/>
            <a:ext cx="314327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429124" y="3214686"/>
            <a:ext cx="3786214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429124" y="3357562"/>
            <a:ext cx="135732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27579" t="24654" r="27525" b="27642"/>
          <a:stretch>
            <a:fillRect/>
          </a:stretch>
        </p:blipFill>
        <p:spPr bwMode="auto">
          <a:xfrm>
            <a:off x="214282" y="285728"/>
            <a:ext cx="535785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:\Documents and Settings\mirovskaya\Рабочий стол\семинар\book\IMG_6520.JPG"/>
          <p:cNvPicPr/>
          <p:nvPr/>
        </p:nvPicPr>
        <p:blipFill>
          <a:blip r:embed="rId3" cstate="print"/>
          <a:srcRect l="4971" t="3206" r="1389" b="3179"/>
          <a:stretch>
            <a:fillRect/>
          </a:stretch>
        </p:blipFill>
        <p:spPr bwMode="auto">
          <a:xfrm>
            <a:off x="3571868" y="2285992"/>
            <a:ext cx="5283218" cy="344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/>
          <a:srcRect l="32795" t="36813" r="36665" b="40468"/>
          <a:stretch>
            <a:fillRect/>
          </a:stretch>
        </p:blipFill>
        <p:spPr bwMode="auto">
          <a:xfrm>
            <a:off x="785786" y="4071942"/>
            <a:ext cx="428628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3286116" y="5000636"/>
            <a:ext cx="121444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57224" y="5143512"/>
            <a:ext cx="150019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/>
          <a:srcRect l="27579" t="25222" r="27855" b="27842"/>
          <a:stretch>
            <a:fillRect/>
          </a:stretch>
        </p:blipFill>
        <p:spPr bwMode="auto">
          <a:xfrm>
            <a:off x="214282" y="142852"/>
            <a:ext cx="578647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:\Documents and Settings\mirovskaya\Рабочий стол\семинар\book\IMG_6519.JPG"/>
          <p:cNvPicPr/>
          <p:nvPr/>
        </p:nvPicPr>
        <p:blipFill>
          <a:blip r:embed="rId4" cstate="print"/>
          <a:srcRect l="2726" t="5342"/>
          <a:stretch>
            <a:fillRect/>
          </a:stretch>
        </p:blipFill>
        <p:spPr bwMode="auto">
          <a:xfrm>
            <a:off x="3214678" y="1500174"/>
            <a:ext cx="577850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/>
          <a:srcRect l="32389" t="36080" r="36665" b="40668"/>
          <a:stretch>
            <a:fillRect/>
          </a:stretch>
        </p:blipFill>
        <p:spPr bwMode="auto">
          <a:xfrm>
            <a:off x="285720" y="4000504"/>
            <a:ext cx="442915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1428728" y="5643578"/>
            <a:ext cx="285752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28596" y="5857892"/>
            <a:ext cx="264320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Documents and Settings\mirovskaya\Рабочий стол\семинар\book\IMG_6529.JPG"/>
          <p:cNvPicPr/>
          <p:nvPr/>
        </p:nvPicPr>
        <p:blipFill>
          <a:blip r:embed="rId2" cstate="print"/>
          <a:srcRect l="1443" t="3419" r="3153"/>
          <a:stretch>
            <a:fillRect/>
          </a:stretch>
        </p:blipFill>
        <p:spPr bwMode="auto">
          <a:xfrm>
            <a:off x="714348" y="428604"/>
            <a:ext cx="7643866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/>
          <a:srcRect l="37360" t="42285" r="31988" b="34469"/>
          <a:stretch>
            <a:fillRect/>
          </a:stretch>
        </p:blipFill>
        <p:spPr bwMode="auto">
          <a:xfrm>
            <a:off x="857224" y="3214686"/>
            <a:ext cx="471490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4143372" y="4143380"/>
            <a:ext cx="100013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000100" y="4286256"/>
            <a:ext cx="135732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27726" t="24474" r="27648" b="27895"/>
          <a:stretch>
            <a:fillRect/>
          </a:stretch>
        </p:blipFill>
        <p:spPr bwMode="auto">
          <a:xfrm>
            <a:off x="214282" y="642918"/>
            <a:ext cx="600076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/>
          <a:srcRect l="30064" t="38947" r="39237" b="37559"/>
          <a:stretch>
            <a:fillRect/>
          </a:stretch>
        </p:blipFill>
        <p:spPr bwMode="auto">
          <a:xfrm>
            <a:off x="4286248" y="2071678"/>
            <a:ext cx="428628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5143504" y="3000372"/>
            <a:ext cx="1643074" cy="158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214554"/>
            <a:ext cx="8229600" cy="98584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3240" y="5357826"/>
            <a:ext cx="5643602" cy="92869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Доклад подготовила ведущий библиотекарь НБ ЗНТУ Т. Д. </a:t>
            </a:r>
            <a:r>
              <a:rPr lang="ru-RU" sz="2400" dirty="0" err="1" smtClean="0"/>
              <a:t>Пазынич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/>
          <a:srcRect l="17771" t="5525" r="21162" b="9614"/>
          <a:stretch>
            <a:fillRect/>
          </a:stretch>
        </p:blipFill>
        <p:spPr bwMode="auto">
          <a:xfrm>
            <a:off x="142844" y="142852"/>
            <a:ext cx="6715172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/>
          <a:srcRect l="5131" t="5210" r="14858" b="3206"/>
          <a:stretch>
            <a:fillRect/>
          </a:stretch>
        </p:blipFill>
        <p:spPr bwMode="auto">
          <a:xfrm>
            <a:off x="4857752" y="857232"/>
            <a:ext cx="442915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5786446" y="3357562"/>
            <a:ext cx="2286016" cy="2857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1928794" y="4929198"/>
            <a:ext cx="3571900" cy="1143008"/>
          </a:xfrm>
          <a:prstGeom prst="flowChartAlternateProcess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>
            <a:stCxn id="4" idx="2"/>
          </p:cNvCxnSpPr>
          <p:nvPr/>
        </p:nvCxnSpPr>
        <p:spPr>
          <a:xfrm rot="10800000" flipV="1">
            <a:off x="4929190" y="3500438"/>
            <a:ext cx="857256" cy="1428760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Documents and Settings\mirovskaya\Рабочий стол\семинар\Новая папка\P5180031.JPG"/>
          <p:cNvPicPr/>
          <p:nvPr/>
        </p:nvPicPr>
        <p:blipFill>
          <a:blip r:embed="rId2" cstate="print">
            <a:lum bright="30000" contrast="40000"/>
          </a:blip>
          <a:srcRect l="2555" t="5521" r="4487" b="6595"/>
          <a:stretch>
            <a:fillRect/>
          </a:stretch>
        </p:blipFill>
        <p:spPr bwMode="auto">
          <a:xfrm>
            <a:off x="285720" y="571480"/>
            <a:ext cx="6429419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:\Documents and Settings\mirovskaya\Рабочий стол\семинар\Новая папка\P5180032.JPG"/>
          <p:cNvPicPr/>
          <p:nvPr/>
        </p:nvPicPr>
        <p:blipFill>
          <a:blip r:embed="rId3" cstate="print">
            <a:lum bright="10000" contrast="40000"/>
          </a:blip>
          <a:srcRect l="827" t="3523" r="4274" b="14688"/>
          <a:stretch>
            <a:fillRect/>
          </a:stretch>
        </p:blipFill>
        <p:spPr bwMode="auto">
          <a:xfrm>
            <a:off x="3357554" y="3071810"/>
            <a:ext cx="564360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357422" y="142852"/>
            <a:ext cx="4572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UkrainianJournal" pitchFamily="18" charset="0"/>
              </a:rPr>
              <a:t>ПАСПОРТ БАЗЫ ДАННЫХ</a:t>
            </a:r>
            <a:endParaRPr lang="ru-RU" dirty="0">
              <a:solidFill>
                <a:srgbClr val="FFFF00"/>
              </a:solidFill>
              <a:latin typeface="UkrainianJournal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089849">
            <a:off x="571472" y="1357298"/>
            <a:ext cx="3643338" cy="4764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89206">
            <a:off x="4948993" y="1400426"/>
            <a:ext cx="3423921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27739" t="24654" r="27525" b="27842"/>
          <a:stretch>
            <a:fillRect/>
          </a:stretch>
        </p:blipFill>
        <p:spPr bwMode="auto">
          <a:xfrm>
            <a:off x="285720" y="357166"/>
            <a:ext cx="542928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D:\Documents and Settings\mirovskaya\Рабочий стол\семинар\book\IMG_651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57166"/>
            <a:ext cx="400052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/>
          <a:srcRect l="32389" t="35872" r="36825" b="40882"/>
          <a:stretch>
            <a:fillRect/>
          </a:stretch>
        </p:blipFill>
        <p:spPr bwMode="auto">
          <a:xfrm>
            <a:off x="1571604" y="4143380"/>
            <a:ext cx="3786214" cy="24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4000496" y="5286388"/>
            <a:ext cx="107157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714480" y="5429264"/>
            <a:ext cx="135732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rcRect l="27683" t="25127" r="27648" b="27631"/>
          <a:stretch>
            <a:fillRect/>
          </a:stretch>
        </p:blipFill>
        <p:spPr bwMode="auto">
          <a:xfrm>
            <a:off x="0" y="785794"/>
            <a:ext cx="6215106" cy="5357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/>
          <a:srcRect l="30047" t="39474" r="39053" b="37473"/>
          <a:stretch>
            <a:fillRect/>
          </a:stretch>
        </p:blipFill>
        <p:spPr bwMode="auto">
          <a:xfrm>
            <a:off x="3357554" y="1785926"/>
            <a:ext cx="5468982" cy="3261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4643438" y="2714620"/>
            <a:ext cx="335758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500430" y="2928934"/>
            <a:ext cx="5000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27719" t="24474" r="27682" b="27631"/>
          <a:stretch>
            <a:fillRect/>
          </a:stretch>
        </p:blipFill>
        <p:spPr bwMode="auto">
          <a:xfrm>
            <a:off x="214282" y="1071546"/>
            <a:ext cx="5554639" cy="4776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/>
          <a:srcRect l="30225" t="39468" r="39269" b="37369"/>
          <a:stretch>
            <a:fillRect/>
          </a:stretch>
        </p:blipFill>
        <p:spPr bwMode="auto">
          <a:xfrm>
            <a:off x="3857620" y="2000240"/>
            <a:ext cx="4785122" cy="296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5786446" y="3500438"/>
            <a:ext cx="1285884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27539" t="24903" r="27929" b="27490"/>
          <a:stretch>
            <a:fillRect/>
          </a:stretch>
        </p:blipFill>
        <p:spPr bwMode="auto">
          <a:xfrm>
            <a:off x="214282" y="285728"/>
            <a:ext cx="5930453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E:\Lib\book\IMG_6513.JPG"/>
          <p:cNvPicPr/>
          <p:nvPr/>
        </p:nvPicPr>
        <p:blipFill>
          <a:blip r:embed="rId3" cstate="print"/>
          <a:srcRect l="12667" t="4693" r="3153" b="1685"/>
          <a:stretch>
            <a:fillRect/>
          </a:stretch>
        </p:blipFill>
        <p:spPr bwMode="auto">
          <a:xfrm>
            <a:off x="5324457" y="642918"/>
            <a:ext cx="3819543" cy="5098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4"/>
          <a:srcRect l="32389" t="35880" r="36715" b="40868"/>
          <a:stretch>
            <a:fillRect/>
          </a:stretch>
        </p:blipFill>
        <p:spPr bwMode="auto">
          <a:xfrm>
            <a:off x="1357290" y="4214818"/>
            <a:ext cx="4057650" cy="24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3428992" y="5357826"/>
            <a:ext cx="1285884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500166" y="5500702"/>
            <a:ext cx="42862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925</TotalTime>
  <Words>32</Words>
  <Application>Microsoft Office PowerPoint</Application>
  <PresentationFormat>Экран (4:3)</PresentationFormat>
  <Paragraphs>6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Спасибо за внимание</vt:lpstr>
    </vt:vector>
  </TitlesOfParts>
  <Company>zntu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mirovskaya</dc:creator>
  <cp:lastModifiedBy>mirovskaya</cp:lastModifiedBy>
  <cp:revision>90</cp:revision>
  <dcterms:created xsi:type="dcterms:W3CDTF">2017-05-11T07:53:57Z</dcterms:created>
  <dcterms:modified xsi:type="dcterms:W3CDTF">2017-05-18T07:37:19Z</dcterms:modified>
</cp:coreProperties>
</file>