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3" d="100"/>
          <a:sy n="103" d="100"/>
        </p:scale>
        <p:origin x="126" y="3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860E990-9212-AA3C-352F-1AD31622BCB0}"/>
              </a:ext>
            </a:extLst>
          </p:cNvPr>
          <p:cNvSpPr>
            <a:spLocks noGrp="1"/>
          </p:cNvSpPr>
          <p:nvPr>
            <p:ph type="ctrTitle"/>
          </p:nvPr>
        </p:nvSpPr>
        <p:spPr>
          <a:xfrm>
            <a:off x="1524000" y="1122363"/>
            <a:ext cx="9144000" cy="2387600"/>
          </a:xfrm>
        </p:spPr>
        <p:txBody>
          <a:bodyPr anchor="b"/>
          <a:lstStyle>
            <a:lvl1pPr algn="ctr">
              <a:defRPr sz="6000"/>
            </a:lvl1pPr>
          </a:lstStyle>
          <a:p>
            <a:r>
              <a:rPr lang="uk-UA"/>
              <a:t>Клацніть, щоб редагувати стиль зразка заголовка</a:t>
            </a:r>
            <a:endParaRPr lang="ru-UA"/>
          </a:p>
        </p:txBody>
      </p:sp>
      <p:sp>
        <p:nvSpPr>
          <p:cNvPr id="3" name="Підзаголовок 2">
            <a:extLst>
              <a:ext uri="{FF2B5EF4-FFF2-40B4-BE49-F238E27FC236}">
                <a16:creationId xmlns:a16="http://schemas.microsoft.com/office/drawing/2014/main" id="{08D231AD-901E-F8D7-92C1-DEB51B61E9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Клацніть, щоб редагувати стиль зразка підзаголовка</a:t>
            </a:r>
            <a:endParaRPr lang="ru-UA"/>
          </a:p>
        </p:txBody>
      </p:sp>
      <p:sp>
        <p:nvSpPr>
          <p:cNvPr id="4" name="Місце для дати 3">
            <a:extLst>
              <a:ext uri="{FF2B5EF4-FFF2-40B4-BE49-F238E27FC236}">
                <a16:creationId xmlns:a16="http://schemas.microsoft.com/office/drawing/2014/main" id="{DB7F2273-3869-CA07-3F91-B9B1604C1AB7}"/>
              </a:ext>
            </a:extLst>
          </p:cNvPr>
          <p:cNvSpPr>
            <a:spLocks noGrp="1"/>
          </p:cNvSpPr>
          <p:nvPr>
            <p:ph type="dt" sz="half" idx="10"/>
          </p:nvPr>
        </p:nvSpPr>
        <p:spPr/>
        <p:txBody>
          <a:bodyPr/>
          <a:lstStyle/>
          <a:p>
            <a:fld id="{7042E76B-74C7-42FF-B96D-FA05A8E8F29F}" type="datetimeFigureOut">
              <a:rPr lang="ru-UA" smtClean="0"/>
              <a:t>16.12.2023</a:t>
            </a:fld>
            <a:endParaRPr lang="ru-UA"/>
          </a:p>
        </p:txBody>
      </p:sp>
      <p:sp>
        <p:nvSpPr>
          <p:cNvPr id="5" name="Місце для нижнього колонтитула 4">
            <a:extLst>
              <a:ext uri="{FF2B5EF4-FFF2-40B4-BE49-F238E27FC236}">
                <a16:creationId xmlns:a16="http://schemas.microsoft.com/office/drawing/2014/main" id="{717B1FA0-CEF0-AA30-1BA4-DED7C3B1E66F}"/>
              </a:ext>
            </a:extLst>
          </p:cNvPr>
          <p:cNvSpPr>
            <a:spLocks noGrp="1"/>
          </p:cNvSpPr>
          <p:nvPr>
            <p:ph type="ftr" sz="quarter" idx="11"/>
          </p:nvPr>
        </p:nvSpPr>
        <p:spPr/>
        <p:txBody>
          <a:bodyPr/>
          <a:lstStyle/>
          <a:p>
            <a:endParaRPr lang="ru-UA"/>
          </a:p>
        </p:txBody>
      </p:sp>
      <p:sp>
        <p:nvSpPr>
          <p:cNvPr id="6" name="Місце для номера слайда 5">
            <a:extLst>
              <a:ext uri="{FF2B5EF4-FFF2-40B4-BE49-F238E27FC236}">
                <a16:creationId xmlns:a16="http://schemas.microsoft.com/office/drawing/2014/main" id="{25DD1663-60C5-1B7C-CCCC-125F2CAAB4CB}"/>
              </a:ext>
            </a:extLst>
          </p:cNvPr>
          <p:cNvSpPr>
            <a:spLocks noGrp="1"/>
          </p:cNvSpPr>
          <p:nvPr>
            <p:ph type="sldNum" sz="quarter" idx="12"/>
          </p:nvPr>
        </p:nvSpPr>
        <p:spPr/>
        <p:txBody>
          <a:bodyPr/>
          <a:lstStyle/>
          <a:p>
            <a:fld id="{70E92708-4EB6-4AAA-994D-12D292DF5FFA}" type="slidenum">
              <a:rPr lang="ru-UA" smtClean="0"/>
              <a:t>‹№›</a:t>
            </a:fld>
            <a:endParaRPr lang="ru-UA"/>
          </a:p>
        </p:txBody>
      </p:sp>
    </p:spTree>
    <p:extLst>
      <p:ext uri="{BB962C8B-B14F-4D97-AF65-F5344CB8AC3E}">
        <p14:creationId xmlns:p14="http://schemas.microsoft.com/office/powerpoint/2010/main" val="19275130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98641DE-D03C-1130-C1D3-CEB5D7BC77EB}"/>
              </a:ext>
            </a:extLst>
          </p:cNvPr>
          <p:cNvSpPr>
            <a:spLocks noGrp="1"/>
          </p:cNvSpPr>
          <p:nvPr>
            <p:ph type="title"/>
          </p:nvPr>
        </p:nvSpPr>
        <p:spPr/>
        <p:txBody>
          <a:bodyPr/>
          <a:lstStyle/>
          <a:p>
            <a:r>
              <a:rPr lang="uk-UA"/>
              <a:t>Клацніть, щоб редагувати стиль зразка заголовка</a:t>
            </a:r>
            <a:endParaRPr lang="ru-UA"/>
          </a:p>
        </p:txBody>
      </p:sp>
      <p:sp>
        <p:nvSpPr>
          <p:cNvPr id="3" name="Місце для вертикального тексту 2">
            <a:extLst>
              <a:ext uri="{FF2B5EF4-FFF2-40B4-BE49-F238E27FC236}">
                <a16:creationId xmlns:a16="http://schemas.microsoft.com/office/drawing/2014/main" id="{5D0CAE18-20F7-4F1C-0FD7-50BD94DEB481}"/>
              </a:ext>
            </a:extLst>
          </p:cNvPr>
          <p:cNvSpPr>
            <a:spLocks noGrp="1"/>
          </p:cNvSpPr>
          <p:nvPr>
            <p:ph type="body" orient="vert" idx="1"/>
          </p:nvPr>
        </p:nvSpPr>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UA"/>
          </a:p>
        </p:txBody>
      </p:sp>
      <p:sp>
        <p:nvSpPr>
          <p:cNvPr id="4" name="Місце для дати 3">
            <a:extLst>
              <a:ext uri="{FF2B5EF4-FFF2-40B4-BE49-F238E27FC236}">
                <a16:creationId xmlns:a16="http://schemas.microsoft.com/office/drawing/2014/main" id="{74F120FB-EB75-16F4-02B3-65C80861DE1B}"/>
              </a:ext>
            </a:extLst>
          </p:cNvPr>
          <p:cNvSpPr>
            <a:spLocks noGrp="1"/>
          </p:cNvSpPr>
          <p:nvPr>
            <p:ph type="dt" sz="half" idx="10"/>
          </p:nvPr>
        </p:nvSpPr>
        <p:spPr/>
        <p:txBody>
          <a:bodyPr/>
          <a:lstStyle/>
          <a:p>
            <a:fld id="{7042E76B-74C7-42FF-B96D-FA05A8E8F29F}" type="datetimeFigureOut">
              <a:rPr lang="ru-UA" smtClean="0"/>
              <a:t>16.12.2023</a:t>
            </a:fld>
            <a:endParaRPr lang="ru-UA"/>
          </a:p>
        </p:txBody>
      </p:sp>
      <p:sp>
        <p:nvSpPr>
          <p:cNvPr id="5" name="Місце для нижнього колонтитула 4">
            <a:extLst>
              <a:ext uri="{FF2B5EF4-FFF2-40B4-BE49-F238E27FC236}">
                <a16:creationId xmlns:a16="http://schemas.microsoft.com/office/drawing/2014/main" id="{DEC99A94-BE9F-1F84-09D0-07C99A2BBA97}"/>
              </a:ext>
            </a:extLst>
          </p:cNvPr>
          <p:cNvSpPr>
            <a:spLocks noGrp="1"/>
          </p:cNvSpPr>
          <p:nvPr>
            <p:ph type="ftr" sz="quarter" idx="11"/>
          </p:nvPr>
        </p:nvSpPr>
        <p:spPr/>
        <p:txBody>
          <a:bodyPr/>
          <a:lstStyle/>
          <a:p>
            <a:endParaRPr lang="ru-UA"/>
          </a:p>
        </p:txBody>
      </p:sp>
      <p:sp>
        <p:nvSpPr>
          <p:cNvPr id="6" name="Місце для номера слайда 5">
            <a:extLst>
              <a:ext uri="{FF2B5EF4-FFF2-40B4-BE49-F238E27FC236}">
                <a16:creationId xmlns:a16="http://schemas.microsoft.com/office/drawing/2014/main" id="{90C02F7F-B2DE-BF31-CD70-66E294C21D73}"/>
              </a:ext>
            </a:extLst>
          </p:cNvPr>
          <p:cNvSpPr>
            <a:spLocks noGrp="1"/>
          </p:cNvSpPr>
          <p:nvPr>
            <p:ph type="sldNum" sz="quarter" idx="12"/>
          </p:nvPr>
        </p:nvSpPr>
        <p:spPr/>
        <p:txBody>
          <a:bodyPr/>
          <a:lstStyle/>
          <a:p>
            <a:fld id="{70E92708-4EB6-4AAA-994D-12D292DF5FFA}" type="slidenum">
              <a:rPr lang="ru-UA" smtClean="0"/>
              <a:t>‹№›</a:t>
            </a:fld>
            <a:endParaRPr lang="ru-UA"/>
          </a:p>
        </p:txBody>
      </p:sp>
    </p:spTree>
    <p:extLst>
      <p:ext uri="{BB962C8B-B14F-4D97-AF65-F5344CB8AC3E}">
        <p14:creationId xmlns:p14="http://schemas.microsoft.com/office/powerpoint/2010/main" val="3093146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a:extLst>
              <a:ext uri="{FF2B5EF4-FFF2-40B4-BE49-F238E27FC236}">
                <a16:creationId xmlns:a16="http://schemas.microsoft.com/office/drawing/2014/main" id="{5981A3C1-3B9E-905D-1751-2414114C7A96}"/>
              </a:ext>
            </a:extLst>
          </p:cNvPr>
          <p:cNvSpPr>
            <a:spLocks noGrp="1"/>
          </p:cNvSpPr>
          <p:nvPr>
            <p:ph type="title" orient="vert"/>
          </p:nvPr>
        </p:nvSpPr>
        <p:spPr>
          <a:xfrm>
            <a:off x="8724900" y="365125"/>
            <a:ext cx="2628900" cy="5811838"/>
          </a:xfrm>
        </p:spPr>
        <p:txBody>
          <a:bodyPr vert="eaVert"/>
          <a:lstStyle/>
          <a:p>
            <a:r>
              <a:rPr lang="uk-UA"/>
              <a:t>Клацніть, щоб редагувати стиль зразка заголовка</a:t>
            </a:r>
            <a:endParaRPr lang="ru-UA"/>
          </a:p>
        </p:txBody>
      </p:sp>
      <p:sp>
        <p:nvSpPr>
          <p:cNvPr id="3" name="Місце для вертикального тексту 2">
            <a:extLst>
              <a:ext uri="{FF2B5EF4-FFF2-40B4-BE49-F238E27FC236}">
                <a16:creationId xmlns:a16="http://schemas.microsoft.com/office/drawing/2014/main" id="{07C32345-CE4A-C2C9-EA7A-034E0E8D19F9}"/>
              </a:ext>
            </a:extLst>
          </p:cNvPr>
          <p:cNvSpPr>
            <a:spLocks noGrp="1"/>
          </p:cNvSpPr>
          <p:nvPr>
            <p:ph type="body" orient="vert" idx="1"/>
          </p:nvPr>
        </p:nvSpPr>
        <p:spPr>
          <a:xfrm>
            <a:off x="838200" y="365125"/>
            <a:ext cx="7734300" cy="5811838"/>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UA"/>
          </a:p>
        </p:txBody>
      </p:sp>
      <p:sp>
        <p:nvSpPr>
          <p:cNvPr id="4" name="Місце для дати 3">
            <a:extLst>
              <a:ext uri="{FF2B5EF4-FFF2-40B4-BE49-F238E27FC236}">
                <a16:creationId xmlns:a16="http://schemas.microsoft.com/office/drawing/2014/main" id="{9004A038-6992-08CD-3FF3-48FF2A092EF9}"/>
              </a:ext>
            </a:extLst>
          </p:cNvPr>
          <p:cNvSpPr>
            <a:spLocks noGrp="1"/>
          </p:cNvSpPr>
          <p:nvPr>
            <p:ph type="dt" sz="half" idx="10"/>
          </p:nvPr>
        </p:nvSpPr>
        <p:spPr/>
        <p:txBody>
          <a:bodyPr/>
          <a:lstStyle/>
          <a:p>
            <a:fld id="{7042E76B-74C7-42FF-B96D-FA05A8E8F29F}" type="datetimeFigureOut">
              <a:rPr lang="ru-UA" smtClean="0"/>
              <a:t>16.12.2023</a:t>
            </a:fld>
            <a:endParaRPr lang="ru-UA"/>
          </a:p>
        </p:txBody>
      </p:sp>
      <p:sp>
        <p:nvSpPr>
          <p:cNvPr id="5" name="Місце для нижнього колонтитула 4">
            <a:extLst>
              <a:ext uri="{FF2B5EF4-FFF2-40B4-BE49-F238E27FC236}">
                <a16:creationId xmlns:a16="http://schemas.microsoft.com/office/drawing/2014/main" id="{88380E45-2148-A584-7735-D1341507138A}"/>
              </a:ext>
            </a:extLst>
          </p:cNvPr>
          <p:cNvSpPr>
            <a:spLocks noGrp="1"/>
          </p:cNvSpPr>
          <p:nvPr>
            <p:ph type="ftr" sz="quarter" idx="11"/>
          </p:nvPr>
        </p:nvSpPr>
        <p:spPr/>
        <p:txBody>
          <a:bodyPr/>
          <a:lstStyle/>
          <a:p>
            <a:endParaRPr lang="ru-UA"/>
          </a:p>
        </p:txBody>
      </p:sp>
      <p:sp>
        <p:nvSpPr>
          <p:cNvPr id="6" name="Місце для номера слайда 5">
            <a:extLst>
              <a:ext uri="{FF2B5EF4-FFF2-40B4-BE49-F238E27FC236}">
                <a16:creationId xmlns:a16="http://schemas.microsoft.com/office/drawing/2014/main" id="{E7DBE039-BFBE-1E5A-E31C-CC3436EEC1FF}"/>
              </a:ext>
            </a:extLst>
          </p:cNvPr>
          <p:cNvSpPr>
            <a:spLocks noGrp="1"/>
          </p:cNvSpPr>
          <p:nvPr>
            <p:ph type="sldNum" sz="quarter" idx="12"/>
          </p:nvPr>
        </p:nvSpPr>
        <p:spPr/>
        <p:txBody>
          <a:bodyPr/>
          <a:lstStyle/>
          <a:p>
            <a:fld id="{70E92708-4EB6-4AAA-994D-12D292DF5FFA}" type="slidenum">
              <a:rPr lang="ru-UA" smtClean="0"/>
              <a:t>‹№›</a:t>
            </a:fld>
            <a:endParaRPr lang="ru-UA"/>
          </a:p>
        </p:txBody>
      </p:sp>
    </p:spTree>
    <p:extLst>
      <p:ext uri="{BB962C8B-B14F-4D97-AF65-F5344CB8AC3E}">
        <p14:creationId xmlns:p14="http://schemas.microsoft.com/office/powerpoint/2010/main" val="2079165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AADCB30-9ECE-D034-075C-F55F79568D6A}"/>
              </a:ext>
            </a:extLst>
          </p:cNvPr>
          <p:cNvSpPr>
            <a:spLocks noGrp="1"/>
          </p:cNvSpPr>
          <p:nvPr>
            <p:ph type="title"/>
          </p:nvPr>
        </p:nvSpPr>
        <p:spPr/>
        <p:txBody>
          <a:bodyPr/>
          <a:lstStyle/>
          <a:p>
            <a:r>
              <a:rPr lang="uk-UA"/>
              <a:t>Клацніть, щоб редагувати стиль зразка заголовка</a:t>
            </a:r>
            <a:endParaRPr lang="ru-UA"/>
          </a:p>
        </p:txBody>
      </p:sp>
      <p:sp>
        <p:nvSpPr>
          <p:cNvPr id="3" name="Місце для вмісту 2">
            <a:extLst>
              <a:ext uri="{FF2B5EF4-FFF2-40B4-BE49-F238E27FC236}">
                <a16:creationId xmlns:a16="http://schemas.microsoft.com/office/drawing/2014/main" id="{BF83BBE4-27A1-F0CD-7881-E4638EA79304}"/>
              </a:ext>
            </a:extLst>
          </p:cNvPr>
          <p:cNvSpPr>
            <a:spLocks noGrp="1"/>
          </p:cNvSpPr>
          <p:nvPr>
            <p:ph idx="1"/>
          </p:nvPr>
        </p:nvSpPr>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UA"/>
          </a:p>
        </p:txBody>
      </p:sp>
      <p:sp>
        <p:nvSpPr>
          <p:cNvPr id="4" name="Місце для дати 3">
            <a:extLst>
              <a:ext uri="{FF2B5EF4-FFF2-40B4-BE49-F238E27FC236}">
                <a16:creationId xmlns:a16="http://schemas.microsoft.com/office/drawing/2014/main" id="{29DA00D0-CB69-1450-607C-EF844AE81B46}"/>
              </a:ext>
            </a:extLst>
          </p:cNvPr>
          <p:cNvSpPr>
            <a:spLocks noGrp="1"/>
          </p:cNvSpPr>
          <p:nvPr>
            <p:ph type="dt" sz="half" idx="10"/>
          </p:nvPr>
        </p:nvSpPr>
        <p:spPr/>
        <p:txBody>
          <a:bodyPr/>
          <a:lstStyle/>
          <a:p>
            <a:fld id="{7042E76B-74C7-42FF-B96D-FA05A8E8F29F}" type="datetimeFigureOut">
              <a:rPr lang="ru-UA" smtClean="0"/>
              <a:t>16.12.2023</a:t>
            </a:fld>
            <a:endParaRPr lang="ru-UA"/>
          </a:p>
        </p:txBody>
      </p:sp>
      <p:sp>
        <p:nvSpPr>
          <p:cNvPr id="5" name="Місце для нижнього колонтитула 4">
            <a:extLst>
              <a:ext uri="{FF2B5EF4-FFF2-40B4-BE49-F238E27FC236}">
                <a16:creationId xmlns:a16="http://schemas.microsoft.com/office/drawing/2014/main" id="{83D07EC3-D5F8-BEBF-14DD-3DB2B94D07B2}"/>
              </a:ext>
            </a:extLst>
          </p:cNvPr>
          <p:cNvSpPr>
            <a:spLocks noGrp="1"/>
          </p:cNvSpPr>
          <p:nvPr>
            <p:ph type="ftr" sz="quarter" idx="11"/>
          </p:nvPr>
        </p:nvSpPr>
        <p:spPr/>
        <p:txBody>
          <a:bodyPr/>
          <a:lstStyle/>
          <a:p>
            <a:endParaRPr lang="ru-UA"/>
          </a:p>
        </p:txBody>
      </p:sp>
      <p:sp>
        <p:nvSpPr>
          <p:cNvPr id="6" name="Місце для номера слайда 5">
            <a:extLst>
              <a:ext uri="{FF2B5EF4-FFF2-40B4-BE49-F238E27FC236}">
                <a16:creationId xmlns:a16="http://schemas.microsoft.com/office/drawing/2014/main" id="{57FC1A4C-B180-B56D-5BD7-1CDCF468CCD6}"/>
              </a:ext>
            </a:extLst>
          </p:cNvPr>
          <p:cNvSpPr>
            <a:spLocks noGrp="1"/>
          </p:cNvSpPr>
          <p:nvPr>
            <p:ph type="sldNum" sz="quarter" idx="12"/>
          </p:nvPr>
        </p:nvSpPr>
        <p:spPr/>
        <p:txBody>
          <a:bodyPr/>
          <a:lstStyle/>
          <a:p>
            <a:fld id="{70E92708-4EB6-4AAA-994D-12D292DF5FFA}" type="slidenum">
              <a:rPr lang="ru-UA" smtClean="0"/>
              <a:t>‹№›</a:t>
            </a:fld>
            <a:endParaRPr lang="ru-UA"/>
          </a:p>
        </p:txBody>
      </p:sp>
    </p:spTree>
    <p:extLst>
      <p:ext uri="{BB962C8B-B14F-4D97-AF65-F5344CB8AC3E}">
        <p14:creationId xmlns:p14="http://schemas.microsoft.com/office/powerpoint/2010/main" val="2545787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Назва розділу">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338A57F-6646-D3FC-88D9-258D596CAF8C}"/>
              </a:ext>
            </a:extLst>
          </p:cNvPr>
          <p:cNvSpPr>
            <a:spLocks noGrp="1"/>
          </p:cNvSpPr>
          <p:nvPr>
            <p:ph type="title"/>
          </p:nvPr>
        </p:nvSpPr>
        <p:spPr>
          <a:xfrm>
            <a:off x="831850" y="1709738"/>
            <a:ext cx="10515600" cy="2852737"/>
          </a:xfrm>
        </p:spPr>
        <p:txBody>
          <a:bodyPr anchor="b"/>
          <a:lstStyle>
            <a:lvl1pPr>
              <a:defRPr sz="6000"/>
            </a:lvl1pPr>
          </a:lstStyle>
          <a:p>
            <a:r>
              <a:rPr lang="uk-UA"/>
              <a:t>Клацніть, щоб редагувати стиль зразка заголовка</a:t>
            </a:r>
            <a:endParaRPr lang="ru-UA"/>
          </a:p>
        </p:txBody>
      </p:sp>
      <p:sp>
        <p:nvSpPr>
          <p:cNvPr id="3" name="Місце для тексту 2">
            <a:extLst>
              <a:ext uri="{FF2B5EF4-FFF2-40B4-BE49-F238E27FC236}">
                <a16:creationId xmlns:a16="http://schemas.microsoft.com/office/drawing/2014/main" id="{8630BC68-4CC9-47F9-8666-6CEFE3AE9D7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uk-UA"/>
              <a:t>Клацніть, щоб відредагувати стилі зразків тексту</a:t>
            </a:r>
          </a:p>
        </p:txBody>
      </p:sp>
      <p:sp>
        <p:nvSpPr>
          <p:cNvPr id="4" name="Місце для дати 3">
            <a:extLst>
              <a:ext uri="{FF2B5EF4-FFF2-40B4-BE49-F238E27FC236}">
                <a16:creationId xmlns:a16="http://schemas.microsoft.com/office/drawing/2014/main" id="{F3633B5A-64A3-09B9-5045-A213CBCE448E}"/>
              </a:ext>
            </a:extLst>
          </p:cNvPr>
          <p:cNvSpPr>
            <a:spLocks noGrp="1"/>
          </p:cNvSpPr>
          <p:nvPr>
            <p:ph type="dt" sz="half" idx="10"/>
          </p:nvPr>
        </p:nvSpPr>
        <p:spPr/>
        <p:txBody>
          <a:bodyPr/>
          <a:lstStyle/>
          <a:p>
            <a:fld id="{7042E76B-74C7-42FF-B96D-FA05A8E8F29F}" type="datetimeFigureOut">
              <a:rPr lang="ru-UA" smtClean="0"/>
              <a:t>16.12.2023</a:t>
            </a:fld>
            <a:endParaRPr lang="ru-UA"/>
          </a:p>
        </p:txBody>
      </p:sp>
      <p:sp>
        <p:nvSpPr>
          <p:cNvPr id="5" name="Місце для нижнього колонтитула 4">
            <a:extLst>
              <a:ext uri="{FF2B5EF4-FFF2-40B4-BE49-F238E27FC236}">
                <a16:creationId xmlns:a16="http://schemas.microsoft.com/office/drawing/2014/main" id="{FA94B2B0-8AC3-85C8-6A9C-58048D1C55D9}"/>
              </a:ext>
            </a:extLst>
          </p:cNvPr>
          <p:cNvSpPr>
            <a:spLocks noGrp="1"/>
          </p:cNvSpPr>
          <p:nvPr>
            <p:ph type="ftr" sz="quarter" idx="11"/>
          </p:nvPr>
        </p:nvSpPr>
        <p:spPr/>
        <p:txBody>
          <a:bodyPr/>
          <a:lstStyle/>
          <a:p>
            <a:endParaRPr lang="ru-UA"/>
          </a:p>
        </p:txBody>
      </p:sp>
      <p:sp>
        <p:nvSpPr>
          <p:cNvPr id="6" name="Місце для номера слайда 5">
            <a:extLst>
              <a:ext uri="{FF2B5EF4-FFF2-40B4-BE49-F238E27FC236}">
                <a16:creationId xmlns:a16="http://schemas.microsoft.com/office/drawing/2014/main" id="{1E235534-F2C1-BA91-5BC3-41C13484AE18}"/>
              </a:ext>
            </a:extLst>
          </p:cNvPr>
          <p:cNvSpPr>
            <a:spLocks noGrp="1"/>
          </p:cNvSpPr>
          <p:nvPr>
            <p:ph type="sldNum" sz="quarter" idx="12"/>
          </p:nvPr>
        </p:nvSpPr>
        <p:spPr/>
        <p:txBody>
          <a:bodyPr/>
          <a:lstStyle/>
          <a:p>
            <a:fld id="{70E92708-4EB6-4AAA-994D-12D292DF5FFA}" type="slidenum">
              <a:rPr lang="ru-UA" smtClean="0"/>
              <a:t>‹№›</a:t>
            </a:fld>
            <a:endParaRPr lang="ru-UA"/>
          </a:p>
        </p:txBody>
      </p:sp>
    </p:spTree>
    <p:extLst>
      <p:ext uri="{BB962C8B-B14F-4D97-AF65-F5344CB8AC3E}">
        <p14:creationId xmlns:p14="http://schemas.microsoft.com/office/powerpoint/2010/main" val="2878533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7CFED28-7352-D835-3927-D8D637B4A7E5}"/>
              </a:ext>
            </a:extLst>
          </p:cNvPr>
          <p:cNvSpPr>
            <a:spLocks noGrp="1"/>
          </p:cNvSpPr>
          <p:nvPr>
            <p:ph type="title"/>
          </p:nvPr>
        </p:nvSpPr>
        <p:spPr/>
        <p:txBody>
          <a:bodyPr/>
          <a:lstStyle/>
          <a:p>
            <a:r>
              <a:rPr lang="uk-UA"/>
              <a:t>Клацніть, щоб редагувати стиль зразка заголовка</a:t>
            </a:r>
            <a:endParaRPr lang="ru-UA"/>
          </a:p>
        </p:txBody>
      </p:sp>
      <p:sp>
        <p:nvSpPr>
          <p:cNvPr id="3" name="Місце для вмісту 2">
            <a:extLst>
              <a:ext uri="{FF2B5EF4-FFF2-40B4-BE49-F238E27FC236}">
                <a16:creationId xmlns:a16="http://schemas.microsoft.com/office/drawing/2014/main" id="{139931D9-9A0A-67B3-9906-B8014C4746DC}"/>
              </a:ext>
            </a:extLst>
          </p:cNvPr>
          <p:cNvSpPr>
            <a:spLocks noGrp="1"/>
          </p:cNvSpPr>
          <p:nvPr>
            <p:ph sz="half" idx="1"/>
          </p:nvPr>
        </p:nvSpPr>
        <p:spPr>
          <a:xfrm>
            <a:off x="838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UA"/>
          </a:p>
        </p:txBody>
      </p:sp>
      <p:sp>
        <p:nvSpPr>
          <p:cNvPr id="4" name="Місце для вмісту 3">
            <a:extLst>
              <a:ext uri="{FF2B5EF4-FFF2-40B4-BE49-F238E27FC236}">
                <a16:creationId xmlns:a16="http://schemas.microsoft.com/office/drawing/2014/main" id="{4BA051A9-1048-268F-143B-C9A31E87469E}"/>
              </a:ext>
            </a:extLst>
          </p:cNvPr>
          <p:cNvSpPr>
            <a:spLocks noGrp="1"/>
          </p:cNvSpPr>
          <p:nvPr>
            <p:ph sz="half" idx="2"/>
          </p:nvPr>
        </p:nvSpPr>
        <p:spPr>
          <a:xfrm>
            <a:off x="6172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UA"/>
          </a:p>
        </p:txBody>
      </p:sp>
      <p:sp>
        <p:nvSpPr>
          <p:cNvPr id="5" name="Місце для дати 4">
            <a:extLst>
              <a:ext uri="{FF2B5EF4-FFF2-40B4-BE49-F238E27FC236}">
                <a16:creationId xmlns:a16="http://schemas.microsoft.com/office/drawing/2014/main" id="{E53ADB0F-3FD0-1E06-0A53-EFC0B4D4C381}"/>
              </a:ext>
            </a:extLst>
          </p:cNvPr>
          <p:cNvSpPr>
            <a:spLocks noGrp="1"/>
          </p:cNvSpPr>
          <p:nvPr>
            <p:ph type="dt" sz="half" idx="10"/>
          </p:nvPr>
        </p:nvSpPr>
        <p:spPr/>
        <p:txBody>
          <a:bodyPr/>
          <a:lstStyle/>
          <a:p>
            <a:fld id="{7042E76B-74C7-42FF-B96D-FA05A8E8F29F}" type="datetimeFigureOut">
              <a:rPr lang="ru-UA" smtClean="0"/>
              <a:t>16.12.2023</a:t>
            </a:fld>
            <a:endParaRPr lang="ru-UA"/>
          </a:p>
        </p:txBody>
      </p:sp>
      <p:sp>
        <p:nvSpPr>
          <p:cNvPr id="6" name="Місце для нижнього колонтитула 5">
            <a:extLst>
              <a:ext uri="{FF2B5EF4-FFF2-40B4-BE49-F238E27FC236}">
                <a16:creationId xmlns:a16="http://schemas.microsoft.com/office/drawing/2014/main" id="{54B12079-0FD6-9B9F-2F38-0AF21311A9D8}"/>
              </a:ext>
            </a:extLst>
          </p:cNvPr>
          <p:cNvSpPr>
            <a:spLocks noGrp="1"/>
          </p:cNvSpPr>
          <p:nvPr>
            <p:ph type="ftr" sz="quarter" idx="11"/>
          </p:nvPr>
        </p:nvSpPr>
        <p:spPr/>
        <p:txBody>
          <a:bodyPr/>
          <a:lstStyle/>
          <a:p>
            <a:endParaRPr lang="ru-UA"/>
          </a:p>
        </p:txBody>
      </p:sp>
      <p:sp>
        <p:nvSpPr>
          <p:cNvPr id="7" name="Місце для номера слайда 6">
            <a:extLst>
              <a:ext uri="{FF2B5EF4-FFF2-40B4-BE49-F238E27FC236}">
                <a16:creationId xmlns:a16="http://schemas.microsoft.com/office/drawing/2014/main" id="{9AEF961F-8F64-E37D-F5DC-9E4F790E42E4}"/>
              </a:ext>
            </a:extLst>
          </p:cNvPr>
          <p:cNvSpPr>
            <a:spLocks noGrp="1"/>
          </p:cNvSpPr>
          <p:nvPr>
            <p:ph type="sldNum" sz="quarter" idx="12"/>
          </p:nvPr>
        </p:nvSpPr>
        <p:spPr/>
        <p:txBody>
          <a:bodyPr/>
          <a:lstStyle/>
          <a:p>
            <a:fld id="{70E92708-4EB6-4AAA-994D-12D292DF5FFA}" type="slidenum">
              <a:rPr lang="ru-UA" smtClean="0"/>
              <a:t>‹№›</a:t>
            </a:fld>
            <a:endParaRPr lang="ru-UA"/>
          </a:p>
        </p:txBody>
      </p:sp>
    </p:spTree>
    <p:extLst>
      <p:ext uri="{BB962C8B-B14F-4D97-AF65-F5344CB8AC3E}">
        <p14:creationId xmlns:p14="http://schemas.microsoft.com/office/powerpoint/2010/main" val="2472399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45CC752-4D7B-AB7A-318D-227E12DEC426}"/>
              </a:ext>
            </a:extLst>
          </p:cNvPr>
          <p:cNvSpPr>
            <a:spLocks noGrp="1"/>
          </p:cNvSpPr>
          <p:nvPr>
            <p:ph type="title"/>
          </p:nvPr>
        </p:nvSpPr>
        <p:spPr>
          <a:xfrm>
            <a:off x="839788" y="365125"/>
            <a:ext cx="10515600" cy="1325563"/>
          </a:xfrm>
        </p:spPr>
        <p:txBody>
          <a:bodyPr/>
          <a:lstStyle/>
          <a:p>
            <a:r>
              <a:rPr lang="uk-UA"/>
              <a:t>Клацніть, щоб редагувати стиль зразка заголовка</a:t>
            </a:r>
            <a:endParaRPr lang="ru-UA"/>
          </a:p>
        </p:txBody>
      </p:sp>
      <p:sp>
        <p:nvSpPr>
          <p:cNvPr id="3" name="Місце для тексту 2">
            <a:extLst>
              <a:ext uri="{FF2B5EF4-FFF2-40B4-BE49-F238E27FC236}">
                <a16:creationId xmlns:a16="http://schemas.microsoft.com/office/drawing/2014/main" id="{576E8ACE-46FD-4D8D-1415-5A118AEA01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4" name="Місце для вмісту 3">
            <a:extLst>
              <a:ext uri="{FF2B5EF4-FFF2-40B4-BE49-F238E27FC236}">
                <a16:creationId xmlns:a16="http://schemas.microsoft.com/office/drawing/2014/main" id="{015B7CF0-9C15-DE23-0594-ED6F812AAFA4}"/>
              </a:ext>
            </a:extLst>
          </p:cNvPr>
          <p:cNvSpPr>
            <a:spLocks noGrp="1"/>
          </p:cNvSpPr>
          <p:nvPr>
            <p:ph sz="half" idx="2"/>
          </p:nvPr>
        </p:nvSpPr>
        <p:spPr>
          <a:xfrm>
            <a:off x="839788" y="2505075"/>
            <a:ext cx="5157787"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UA"/>
          </a:p>
        </p:txBody>
      </p:sp>
      <p:sp>
        <p:nvSpPr>
          <p:cNvPr id="5" name="Місце для тексту 4">
            <a:extLst>
              <a:ext uri="{FF2B5EF4-FFF2-40B4-BE49-F238E27FC236}">
                <a16:creationId xmlns:a16="http://schemas.microsoft.com/office/drawing/2014/main" id="{27102AF4-71D0-F64D-A055-C8C710971D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6" name="Місце для вмісту 5">
            <a:extLst>
              <a:ext uri="{FF2B5EF4-FFF2-40B4-BE49-F238E27FC236}">
                <a16:creationId xmlns:a16="http://schemas.microsoft.com/office/drawing/2014/main" id="{9971258D-C096-9F59-7714-085A9EB96B59}"/>
              </a:ext>
            </a:extLst>
          </p:cNvPr>
          <p:cNvSpPr>
            <a:spLocks noGrp="1"/>
          </p:cNvSpPr>
          <p:nvPr>
            <p:ph sz="quarter" idx="4"/>
          </p:nvPr>
        </p:nvSpPr>
        <p:spPr>
          <a:xfrm>
            <a:off x="6172200" y="2505075"/>
            <a:ext cx="5183188"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UA"/>
          </a:p>
        </p:txBody>
      </p:sp>
      <p:sp>
        <p:nvSpPr>
          <p:cNvPr id="7" name="Місце для дати 6">
            <a:extLst>
              <a:ext uri="{FF2B5EF4-FFF2-40B4-BE49-F238E27FC236}">
                <a16:creationId xmlns:a16="http://schemas.microsoft.com/office/drawing/2014/main" id="{4C08CE3E-AE11-A96E-49F0-E1A4CC723493}"/>
              </a:ext>
            </a:extLst>
          </p:cNvPr>
          <p:cNvSpPr>
            <a:spLocks noGrp="1"/>
          </p:cNvSpPr>
          <p:nvPr>
            <p:ph type="dt" sz="half" idx="10"/>
          </p:nvPr>
        </p:nvSpPr>
        <p:spPr/>
        <p:txBody>
          <a:bodyPr/>
          <a:lstStyle/>
          <a:p>
            <a:fld id="{7042E76B-74C7-42FF-B96D-FA05A8E8F29F}" type="datetimeFigureOut">
              <a:rPr lang="ru-UA" smtClean="0"/>
              <a:t>16.12.2023</a:t>
            </a:fld>
            <a:endParaRPr lang="ru-UA"/>
          </a:p>
        </p:txBody>
      </p:sp>
      <p:sp>
        <p:nvSpPr>
          <p:cNvPr id="8" name="Місце для нижнього колонтитула 7">
            <a:extLst>
              <a:ext uri="{FF2B5EF4-FFF2-40B4-BE49-F238E27FC236}">
                <a16:creationId xmlns:a16="http://schemas.microsoft.com/office/drawing/2014/main" id="{7AD914AC-239D-C76F-DCBE-13E4C33D5D34}"/>
              </a:ext>
            </a:extLst>
          </p:cNvPr>
          <p:cNvSpPr>
            <a:spLocks noGrp="1"/>
          </p:cNvSpPr>
          <p:nvPr>
            <p:ph type="ftr" sz="quarter" idx="11"/>
          </p:nvPr>
        </p:nvSpPr>
        <p:spPr/>
        <p:txBody>
          <a:bodyPr/>
          <a:lstStyle/>
          <a:p>
            <a:endParaRPr lang="ru-UA"/>
          </a:p>
        </p:txBody>
      </p:sp>
      <p:sp>
        <p:nvSpPr>
          <p:cNvPr id="9" name="Місце для номера слайда 8">
            <a:extLst>
              <a:ext uri="{FF2B5EF4-FFF2-40B4-BE49-F238E27FC236}">
                <a16:creationId xmlns:a16="http://schemas.microsoft.com/office/drawing/2014/main" id="{AD0903E1-D20E-6D39-1A73-796684B658B9}"/>
              </a:ext>
            </a:extLst>
          </p:cNvPr>
          <p:cNvSpPr>
            <a:spLocks noGrp="1"/>
          </p:cNvSpPr>
          <p:nvPr>
            <p:ph type="sldNum" sz="quarter" idx="12"/>
          </p:nvPr>
        </p:nvSpPr>
        <p:spPr/>
        <p:txBody>
          <a:bodyPr/>
          <a:lstStyle/>
          <a:p>
            <a:fld id="{70E92708-4EB6-4AAA-994D-12D292DF5FFA}" type="slidenum">
              <a:rPr lang="ru-UA" smtClean="0"/>
              <a:t>‹№›</a:t>
            </a:fld>
            <a:endParaRPr lang="ru-UA"/>
          </a:p>
        </p:txBody>
      </p:sp>
    </p:spTree>
    <p:extLst>
      <p:ext uri="{BB962C8B-B14F-4D97-AF65-F5344CB8AC3E}">
        <p14:creationId xmlns:p14="http://schemas.microsoft.com/office/powerpoint/2010/main" val="3757022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560CB4C-C3AA-FDA7-6010-1859D11438ED}"/>
              </a:ext>
            </a:extLst>
          </p:cNvPr>
          <p:cNvSpPr>
            <a:spLocks noGrp="1"/>
          </p:cNvSpPr>
          <p:nvPr>
            <p:ph type="title"/>
          </p:nvPr>
        </p:nvSpPr>
        <p:spPr/>
        <p:txBody>
          <a:bodyPr/>
          <a:lstStyle/>
          <a:p>
            <a:r>
              <a:rPr lang="uk-UA"/>
              <a:t>Клацніть, щоб редагувати стиль зразка заголовка</a:t>
            </a:r>
            <a:endParaRPr lang="ru-UA"/>
          </a:p>
        </p:txBody>
      </p:sp>
      <p:sp>
        <p:nvSpPr>
          <p:cNvPr id="3" name="Місце для дати 2">
            <a:extLst>
              <a:ext uri="{FF2B5EF4-FFF2-40B4-BE49-F238E27FC236}">
                <a16:creationId xmlns:a16="http://schemas.microsoft.com/office/drawing/2014/main" id="{468D153C-7A5A-7DCB-2B69-6B6C76F15374}"/>
              </a:ext>
            </a:extLst>
          </p:cNvPr>
          <p:cNvSpPr>
            <a:spLocks noGrp="1"/>
          </p:cNvSpPr>
          <p:nvPr>
            <p:ph type="dt" sz="half" idx="10"/>
          </p:nvPr>
        </p:nvSpPr>
        <p:spPr/>
        <p:txBody>
          <a:bodyPr/>
          <a:lstStyle/>
          <a:p>
            <a:fld id="{7042E76B-74C7-42FF-B96D-FA05A8E8F29F}" type="datetimeFigureOut">
              <a:rPr lang="ru-UA" smtClean="0"/>
              <a:t>16.12.2023</a:t>
            </a:fld>
            <a:endParaRPr lang="ru-UA"/>
          </a:p>
        </p:txBody>
      </p:sp>
      <p:sp>
        <p:nvSpPr>
          <p:cNvPr id="4" name="Місце для нижнього колонтитула 3">
            <a:extLst>
              <a:ext uri="{FF2B5EF4-FFF2-40B4-BE49-F238E27FC236}">
                <a16:creationId xmlns:a16="http://schemas.microsoft.com/office/drawing/2014/main" id="{34B94B08-70C6-1CF4-54A0-0F613E1D4687}"/>
              </a:ext>
            </a:extLst>
          </p:cNvPr>
          <p:cNvSpPr>
            <a:spLocks noGrp="1"/>
          </p:cNvSpPr>
          <p:nvPr>
            <p:ph type="ftr" sz="quarter" idx="11"/>
          </p:nvPr>
        </p:nvSpPr>
        <p:spPr/>
        <p:txBody>
          <a:bodyPr/>
          <a:lstStyle/>
          <a:p>
            <a:endParaRPr lang="ru-UA"/>
          </a:p>
        </p:txBody>
      </p:sp>
      <p:sp>
        <p:nvSpPr>
          <p:cNvPr id="5" name="Місце для номера слайда 4">
            <a:extLst>
              <a:ext uri="{FF2B5EF4-FFF2-40B4-BE49-F238E27FC236}">
                <a16:creationId xmlns:a16="http://schemas.microsoft.com/office/drawing/2014/main" id="{7EF422E4-2E58-CD3B-684F-DA08D91C2604}"/>
              </a:ext>
            </a:extLst>
          </p:cNvPr>
          <p:cNvSpPr>
            <a:spLocks noGrp="1"/>
          </p:cNvSpPr>
          <p:nvPr>
            <p:ph type="sldNum" sz="quarter" idx="12"/>
          </p:nvPr>
        </p:nvSpPr>
        <p:spPr/>
        <p:txBody>
          <a:bodyPr/>
          <a:lstStyle/>
          <a:p>
            <a:fld id="{70E92708-4EB6-4AAA-994D-12D292DF5FFA}" type="slidenum">
              <a:rPr lang="ru-UA" smtClean="0"/>
              <a:t>‹№›</a:t>
            </a:fld>
            <a:endParaRPr lang="ru-UA"/>
          </a:p>
        </p:txBody>
      </p:sp>
    </p:spTree>
    <p:extLst>
      <p:ext uri="{BB962C8B-B14F-4D97-AF65-F5344CB8AC3E}">
        <p14:creationId xmlns:p14="http://schemas.microsoft.com/office/powerpoint/2010/main" val="1746179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a:extLst>
              <a:ext uri="{FF2B5EF4-FFF2-40B4-BE49-F238E27FC236}">
                <a16:creationId xmlns:a16="http://schemas.microsoft.com/office/drawing/2014/main" id="{6304E02E-2103-6077-9EAA-6D5811602E32}"/>
              </a:ext>
            </a:extLst>
          </p:cNvPr>
          <p:cNvSpPr>
            <a:spLocks noGrp="1"/>
          </p:cNvSpPr>
          <p:nvPr>
            <p:ph type="dt" sz="half" idx="10"/>
          </p:nvPr>
        </p:nvSpPr>
        <p:spPr/>
        <p:txBody>
          <a:bodyPr/>
          <a:lstStyle/>
          <a:p>
            <a:fld id="{7042E76B-74C7-42FF-B96D-FA05A8E8F29F}" type="datetimeFigureOut">
              <a:rPr lang="ru-UA" smtClean="0"/>
              <a:t>16.12.2023</a:t>
            </a:fld>
            <a:endParaRPr lang="ru-UA"/>
          </a:p>
        </p:txBody>
      </p:sp>
      <p:sp>
        <p:nvSpPr>
          <p:cNvPr id="3" name="Місце для нижнього колонтитула 2">
            <a:extLst>
              <a:ext uri="{FF2B5EF4-FFF2-40B4-BE49-F238E27FC236}">
                <a16:creationId xmlns:a16="http://schemas.microsoft.com/office/drawing/2014/main" id="{4EBCACF7-6D90-420D-2E67-12CE0A89E7BC}"/>
              </a:ext>
            </a:extLst>
          </p:cNvPr>
          <p:cNvSpPr>
            <a:spLocks noGrp="1"/>
          </p:cNvSpPr>
          <p:nvPr>
            <p:ph type="ftr" sz="quarter" idx="11"/>
          </p:nvPr>
        </p:nvSpPr>
        <p:spPr/>
        <p:txBody>
          <a:bodyPr/>
          <a:lstStyle/>
          <a:p>
            <a:endParaRPr lang="ru-UA"/>
          </a:p>
        </p:txBody>
      </p:sp>
      <p:sp>
        <p:nvSpPr>
          <p:cNvPr id="4" name="Місце для номера слайда 3">
            <a:extLst>
              <a:ext uri="{FF2B5EF4-FFF2-40B4-BE49-F238E27FC236}">
                <a16:creationId xmlns:a16="http://schemas.microsoft.com/office/drawing/2014/main" id="{2008B91D-5035-F06C-3C0C-497D7638FFCE}"/>
              </a:ext>
            </a:extLst>
          </p:cNvPr>
          <p:cNvSpPr>
            <a:spLocks noGrp="1"/>
          </p:cNvSpPr>
          <p:nvPr>
            <p:ph type="sldNum" sz="quarter" idx="12"/>
          </p:nvPr>
        </p:nvSpPr>
        <p:spPr/>
        <p:txBody>
          <a:bodyPr/>
          <a:lstStyle/>
          <a:p>
            <a:fld id="{70E92708-4EB6-4AAA-994D-12D292DF5FFA}" type="slidenum">
              <a:rPr lang="ru-UA" smtClean="0"/>
              <a:t>‹№›</a:t>
            </a:fld>
            <a:endParaRPr lang="ru-UA"/>
          </a:p>
        </p:txBody>
      </p:sp>
    </p:spTree>
    <p:extLst>
      <p:ext uri="{BB962C8B-B14F-4D97-AF65-F5344CB8AC3E}">
        <p14:creationId xmlns:p14="http://schemas.microsoft.com/office/powerpoint/2010/main" val="15324004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4D91558-88A2-F84C-0B16-EE1E1A49DFDA}"/>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endParaRPr lang="ru-UA"/>
          </a:p>
        </p:txBody>
      </p:sp>
      <p:sp>
        <p:nvSpPr>
          <p:cNvPr id="3" name="Місце для вмісту 2">
            <a:extLst>
              <a:ext uri="{FF2B5EF4-FFF2-40B4-BE49-F238E27FC236}">
                <a16:creationId xmlns:a16="http://schemas.microsoft.com/office/drawing/2014/main" id="{DB98D8F1-06C9-F67B-D935-FC7619D143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UA"/>
          </a:p>
        </p:txBody>
      </p:sp>
      <p:sp>
        <p:nvSpPr>
          <p:cNvPr id="4" name="Місце для тексту 3">
            <a:extLst>
              <a:ext uri="{FF2B5EF4-FFF2-40B4-BE49-F238E27FC236}">
                <a16:creationId xmlns:a16="http://schemas.microsoft.com/office/drawing/2014/main" id="{D7DFC476-38A5-68F3-0B72-2A0D065305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BCB63AC1-1C0B-5F10-0750-14181C4AF423}"/>
              </a:ext>
            </a:extLst>
          </p:cNvPr>
          <p:cNvSpPr>
            <a:spLocks noGrp="1"/>
          </p:cNvSpPr>
          <p:nvPr>
            <p:ph type="dt" sz="half" idx="10"/>
          </p:nvPr>
        </p:nvSpPr>
        <p:spPr/>
        <p:txBody>
          <a:bodyPr/>
          <a:lstStyle/>
          <a:p>
            <a:fld id="{7042E76B-74C7-42FF-B96D-FA05A8E8F29F}" type="datetimeFigureOut">
              <a:rPr lang="ru-UA" smtClean="0"/>
              <a:t>16.12.2023</a:t>
            </a:fld>
            <a:endParaRPr lang="ru-UA"/>
          </a:p>
        </p:txBody>
      </p:sp>
      <p:sp>
        <p:nvSpPr>
          <p:cNvPr id="6" name="Місце для нижнього колонтитула 5">
            <a:extLst>
              <a:ext uri="{FF2B5EF4-FFF2-40B4-BE49-F238E27FC236}">
                <a16:creationId xmlns:a16="http://schemas.microsoft.com/office/drawing/2014/main" id="{3B9989FD-5200-9ED5-6D78-86CC148D485E}"/>
              </a:ext>
            </a:extLst>
          </p:cNvPr>
          <p:cNvSpPr>
            <a:spLocks noGrp="1"/>
          </p:cNvSpPr>
          <p:nvPr>
            <p:ph type="ftr" sz="quarter" idx="11"/>
          </p:nvPr>
        </p:nvSpPr>
        <p:spPr/>
        <p:txBody>
          <a:bodyPr/>
          <a:lstStyle/>
          <a:p>
            <a:endParaRPr lang="ru-UA"/>
          </a:p>
        </p:txBody>
      </p:sp>
      <p:sp>
        <p:nvSpPr>
          <p:cNvPr id="7" name="Місце для номера слайда 6">
            <a:extLst>
              <a:ext uri="{FF2B5EF4-FFF2-40B4-BE49-F238E27FC236}">
                <a16:creationId xmlns:a16="http://schemas.microsoft.com/office/drawing/2014/main" id="{6A432BE2-2B53-EC66-965F-F61ED9C6936A}"/>
              </a:ext>
            </a:extLst>
          </p:cNvPr>
          <p:cNvSpPr>
            <a:spLocks noGrp="1"/>
          </p:cNvSpPr>
          <p:nvPr>
            <p:ph type="sldNum" sz="quarter" idx="12"/>
          </p:nvPr>
        </p:nvSpPr>
        <p:spPr/>
        <p:txBody>
          <a:bodyPr/>
          <a:lstStyle/>
          <a:p>
            <a:fld id="{70E92708-4EB6-4AAA-994D-12D292DF5FFA}" type="slidenum">
              <a:rPr lang="ru-UA" smtClean="0"/>
              <a:t>‹№›</a:t>
            </a:fld>
            <a:endParaRPr lang="ru-UA"/>
          </a:p>
        </p:txBody>
      </p:sp>
    </p:spTree>
    <p:extLst>
      <p:ext uri="{BB962C8B-B14F-4D97-AF65-F5344CB8AC3E}">
        <p14:creationId xmlns:p14="http://schemas.microsoft.com/office/powerpoint/2010/main" val="3486911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A329B3F-D337-A79D-86E8-B5D334167288}"/>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endParaRPr lang="ru-UA"/>
          </a:p>
        </p:txBody>
      </p:sp>
      <p:sp>
        <p:nvSpPr>
          <p:cNvPr id="3" name="Місце для зображення 2">
            <a:extLst>
              <a:ext uri="{FF2B5EF4-FFF2-40B4-BE49-F238E27FC236}">
                <a16:creationId xmlns:a16="http://schemas.microsoft.com/office/drawing/2014/main" id="{243E20A7-3133-0D6C-74C5-303326E046B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UA"/>
          </a:p>
        </p:txBody>
      </p:sp>
      <p:sp>
        <p:nvSpPr>
          <p:cNvPr id="4" name="Місце для тексту 3">
            <a:extLst>
              <a:ext uri="{FF2B5EF4-FFF2-40B4-BE49-F238E27FC236}">
                <a16:creationId xmlns:a16="http://schemas.microsoft.com/office/drawing/2014/main" id="{151026BB-F48E-463C-50C9-785630BB86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7EDE1381-7FAE-EA84-3D7F-165E08DD67E8}"/>
              </a:ext>
            </a:extLst>
          </p:cNvPr>
          <p:cNvSpPr>
            <a:spLocks noGrp="1"/>
          </p:cNvSpPr>
          <p:nvPr>
            <p:ph type="dt" sz="half" idx="10"/>
          </p:nvPr>
        </p:nvSpPr>
        <p:spPr/>
        <p:txBody>
          <a:bodyPr/>
          <a:lstStyle/>
          <a:p>
            <a:fld id="{7042E76B-74C7-42FF-B96D-FA05A8E8F29F}" type="datetimeFigureOut">
              <a:rPr lang="ru-UA" smtClean="0"/>
              <a:t>16.12.2023</a:t>
            </a:fld>
            <a:endParaRPr lang="ru-UA"/>
          </a:p>
        </p:txBody>
      </p:sp>
      <p:sp>
        <p:nvSpPr>
          <p:cNvPr id="6" name="Місце для нижнього колонтитула 5">
            <a:extLst>
              <a:ext uri="{FF2B5EF4-FFF2-40B4-BE49-F238E27FC236}">
                <a16:creationId xmlns:a16="http://schemas.microsoft.com/office/drawing/2014/main" id="{C3BD65E9-C7F9-7F5D-860D-C92FF77D9714}"/>
              </a:ext>
            </a:extLst>
          </p:cNvPr>
          <p:cNvSpPr>
            <a:spLocks noGrp="1"/>
          </p:cNvSpPr>
          <p:nvPr>
            <p:ph type="ftr" sz="quarter" idx="11"/>
          </p:nvPr>
        </p:nvSpPr>
        <p:spPr/>
        <p:txBody>
          <a:bodyPr/>
          <a:lstStyle/>
          <a:p>
            <a:endParaRPr lang="ru-UA"/>
          </a:p>
        </p:txBody>
      </p:sp>
      <p:sp>
        <p:nvSpPr>
          <p:cNvPr id="7" name="Місце для номера слайда 6">
            <a:extLst>
              <a:ext uri="{FF2B5EF4-FFF2-40B4-BE49-F238E27FC236}">
                <a16:creationId xmlns:a16="http://schemas.microsoft.com/office/drawing/2014/main" id="{B9D65493-54DB-59E5-2294-0AF4CBFFEF33}"/>
              </a:ext>
            </a:extLst>
          </p:cNvPr>
          <p:cNvSpPr>
            <a:spLocks noGrp="1"/>
          </p:cNvSpPr>
          <p:nvPr>
            <p:ph type="sldNum" sz="quarter" idx="12"/>
          </p:nvPr>
        </p:nvSpPr>
        <p:spPr/>
        <p:txBody>
          <a:bodyPr/>
          <a:lstStyle/>
          <a:p>
            <a:fld id="{70E92708-4EB6-4AAA-994D-12D292DF5FFA}" type="slidenum">
              <a:rPr lang="ru-UA" smtClean="0"/>
              <a:t>‹№›</a:t>
            </a:fld>
            <a:endParaRPr lang="ru-UA"/>
          </a:p>
        </p:txBody>
      </p:sp>
    </p:spTree>
    <p:extLst>
      <p:ext uri="{BB962C8B-B14F-4D97-AF65-F5344CB8AC3E}">
        <p14:creationId xmlns:p14="http://schemas.microsoft.com/office/powerpoint/2010/main" val="13813668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a:extLst>
              <a:ext uri="{FF2B5EF4-FFF2-40B4-BE49-F238E27FC236}">
                <a16:creationId xmlns:a16="http://schemas.microsoft.com/office/drawing/2014/main" id="{16A7ED9A-64B7-6F80-6D23-26FD423F749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a:t>Клацніть, щоб редагувати стиль зразка заголовка</a:t>
            </a:r>
            <a:endParaRPr lang="ru-UA"/>
          </a:p>
        </p:txBody>
      </p:sp>
      <p:sp>
        <p:nvSpPr>
          <p:cNvPr id="3" name="Місце для тексту 2">
            <a:extLst>
              <a:ext uri="{FF2B5EF4-FFF2-40B4-BE49-F238E27FC236}">
                <a16:creationId xmlns:a16="http://schemas.microsoft.com/office/drawing/2014/main" id="{CCFB1299-3780-38C5-C908-D3BF6597A3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UA"/>
          </a:p>
        </p:txBody>
      </p:sp>
      <p:sp>
        <p:nvSpPr>
          <p:cNvPr id="4" name="Місце для дати 3">
            <a:extLst>
              <a:ext uri="{FF2B5EF4-FFF2-40B4-BE49-F238E27FC236}">
                <a16:creationId xmlns:a16="http://schemas.microsoft.com/office/drawing/2014/main" id="{03B9F046-7227-2F25-A4D2-3E3786AD537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042E76B-74C7-42FF-B96D-FA05A8E8F29F}" type="datetimeFigureOut">
              <a:rPr lang="ru-UA" smtClean="0"/>
              <a:t>16.12.2023</a:t>
            </a:fld>
            <a:endParaRPr lang="ru-UA"/>
          </a:p>
        </p:txBody>
      </p:sp>
      <p:sp>
        <p:nvSpPr>
          <p:cNvPr id="5" name="Місце для нижнього колонтитула 4">
            <a:extLst>
              <a:ext uri="{FF2B5EF4-FFF2-40B4-BE49-F238E27FC236}">
                <a16:creationId xmlns:a16="http://schemas.microsoft.com/office/drawing/2014/main" id="{2EED2819-89E3-9A0B-31A3-250174F998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ru-UA"/>
          </a:p>
        </p:txBody>
      </p:sp>
      <p:sp>
        <p:nvSpPr>
          <p:cNvPr id="6" name="Місце для номера слайда 5">
            <a:extLst>
              <a:ext uri="{FF2B5EF4-FFF2-40B4-BE49-F238E27FC236}">
                <a16:creationId xmlns:a16="http://schemas.microsoft.com/office/drawing/2014/main" id="{B9780D56-AAF6-F039-EC88-1EDC46E624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0E92708-4EB6-4AAA-994D-12D292DF5FFA}" type="slidenum">
              <a:rPr lang="ru-UA" smtClean="0"/>
              <a:t>‹№›</a:t>
            </a:fld>
            <a:endParaRPr lang="ru-UA"/>
          </a:p>
        </p:txBody>
      </p:sp>
    </p:spTree>
    <p:extLst>
      <p:ext uri="{BB962C8B-B14F-4D97-AF65-F5344CB8AC3E}">
        <p14:creationId xmlns:p14="http://schemas.microsoft.com/office/powerpoint/2010/main" val="34379261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870A1295-61BC-4214-AA3E-D39667302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57EED4A9-7A0A-9861-3A98-4B9E56E5DACA}"/>
              </a:ext>
            </a:extLst>
          </p:cNvPr>
          <p:cNvSpPr>
            <a:spLocks noGrp="1"/>
          </p:cNvSpPr>
          <p:nvPr>
            <p:ph type="ctrTitle"/>
          </p:nvPr>
        </p:nvSpPr>
        <p:spPr>
          <a:xfrm>
            <a:off x="-2745" y="4682806"/>
            <a:ext cx="12188951" cy="1979102"/>
          </a:xfrm>
        </p:spPr>
        <p:txBody>
          <a:bodyPr anchor="t">
            <a:normAutofit/>
          </a:bodyPr>
          <a:lstStyle/>
          <a:p>
            <a:pPr>
              <a:tabLst>
                <a:tab pos="990600" algn="l"/>
                <a:tab pos="5130800" algn="l"/>
              </a:tabLst>
            </a:pPr>
            <a:r>
              <a:rPr lang="uk-UA" sz="4000" dirty="0">
                <a:solidFill>
                  <a:schemeClr val="tx2"/>
                </a:solidFill>
                <a:effectLst/>
                <a:latin typeface="Times New Roman" panose="02020603050405020304" pitchFamily="18" charset="0"/>
                <a:ea typeface="Times New Roman" panose="02020603050405020304" pitchFamily="18" charset="0"/>
              </a:rPr>
              <a:t>Дослідження вразливостей бездротових мереж</a:t>
            </a:r>
            <a:r>
              <a:rPr lang="ru-RU" sz="4000" dirty="0">
                <a:solidFill>
                  <a:schemeClr val="tx2"/>
                </a:solidFill>
                <a:latin typeface="Times New Roman" panose="02020603050405020304" pitchFamily="18" charset="0"/>
                <a:ea typeface="Times New Roman" panose="02020603050405020304" pitchFamily="18" charset="0"/>
              </a:rPr>
              <a:t> </a:t>
            </a:r>
            <a:r>
              <a:rPr lang="uk-UA" sz="4000" dirty="0">
                <a:solidFill>
                  <a:schemeClr val="tx2"/>
                </a:solidFill>
                <a:effectLst/>
                <a:latin typeface="Times New Roman" panose="02020603050405020304" pitchFamily="18" charset="0"/>
                <a:ea typeface="Times New Roman" panose="02020603050405020304" pitchFamily="18" charset="0"/>
              </a:rPr>
              <a:t>стандарту </a:t>
            </a:r>
            <a:r>
              <a:rPr lang="uk-UA" sz="4000" dirty="0" err="1">
                <a:solidFill>
                  <a:schemeClr val="tx2"/>
                </a:solidFill>
                <a:effectLst/>
                <a:latin typeface="Times New Roman" panose="02020603050405020304" pitchFamily="18" charset="0"/>
                <a:ea typeface="Times New Roman" panose="02020603050405020304" pitchFamily="18" charset="0"/>
              </a:rPr>
              <a:t>IEEE</a:t>
            </a:r>
            <a:r>
              <a:rPr lang="uk-UA" sz="4000" dirty="0">
                <a:solidFill>
                  <a:schemeClr val="tx2"/>
                </a:solidFill>
                <a:effectLst/>
                <a:latin typeface="Times New Roman" panose="02020603050405020304" pitchFamily="18" charset="0"/>
                <a:ea typeface="Times New Roman" panose="02020603050405020304" pitchFamily="18" charset="0"/>
              </a:rPr>
              <a:t> 802.11</a:t>
            </a:r>
            <a:br>
              <a:rPr lang="ru-UA" sz="2200" dirty="0">
                <a:solidFill>
                  <a:schemeClr val="tx2"/>
                </a:solidFill>
                <a:effectLst/>
                <a:latin typeface="Times New Roman" panose="02020603050405020304" pitchFamily="18" charset="0"/>
                <a:ea typeface="Times New Roman" panose="02020603050405020304" pitchFamily="18" charset="0"/>
              </a:rPr>
            </a:br>
            <a:endParaRPr lang="ru-UA" sz="2200" dirty="0">
              <a:solidFill>
                <a:schemeClr val="tx2"/>
              </a:solidFill>
            </a:endParaRPr>
          </a:p>
        </p:txBody>
      </p:sp>
      <p:pic>
        <p:nvPicPr>
          <p:cNvPr id="1026" name="Picture 2" descr="Что же такое WiFi и как работает эта беспроводная сеть, где используется Вай  Фай, его стандарты и режимы безопасности | Часто задаваемые вопросы">
            <a:extLst>
              <a:ext uri="{FF2B5EF4-FFF2-40B4-BE49-F238E27FC236}">
                <a16:creationId xmlns:a16="http://schemas.microsoft.com/office/drawing/2014/main" id="{8ADDEAD1-892A-D2E7-FA2C-3697BE60CC1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1182" b="13490"/>
          <a:stretch/>
        </p:blipFill>
        <p:spPr bwMode="auto">
          <a:xfrm>
            <a:off x="-1" y="10"/>
            <a:ext cx="12192001" cy="4201449"/>
          </a:xfrm>
          <a:prstGeom prst="rect">
            <a:avLst/>
          </a:prstGeom>
          <a:noFill/>
          <a:extLst>
            <a:ext uri="{909E8E84-426E-40DD-AFC4-6F175D3DCCD1}">
              <a14:hiddenFill xmlns:a14="http://schemas.microsoft.com/office/drawing/2010/main">
                <a:solidFill>
                  <a:srgbClr val="FFFFFF"/>
                </a:solidFill>
              </a14:hiddenFill>
            </a:ext>
          </a:extLst>
        </p:spPr>
      </p:pic>
      <p:grpSp>
        <p:nvGrpSpPr>
          <p:cNvPr id="1033" name="Group 1032">
            <a:extLst>
              <a:ext uri="{FF2B5EF4-FFF2-40B4-BE49-F238E27FC236}">
                <a16:creationId xmlns:a16="http://schemas.microsoft.com/office/drawing/2014/main" id="{0B139475-2B26-4CA9-9413-DE741E49F7B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941813"/>
            <a:ext cx="12188952" cy="1828800"/>
            <a:chOff x="-305" y="3144820"/>
            <a:chExt cx="9182100" cy="1551136"/>
          </a:xfrm>
        </p:grpSpPr>
        <p:sp useBgFill="1">
          <p:nvSpPr>
            <p:cNvPr id="1034" name="Freeform: Shape 1033">
              <a:extLst>
                <a:ext uri="{FF2B5EF4-FFF2-40B4-BE49-F238E27FC236}">
                  <a16:creationId xmlns:a16="http://schemas.microsoft.com/office/drawing/2014/main" id="{16C6BF63-6277-4C39-BE5D-3C341662CE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676854"/>
              <a:ext cx="9182100" cy="1019102"/>
            </a:xfrm>
            <a:custGeom>
              <a:avLst/>
              <a:gdLst>
                <a:gd name="connsiteX0" fmla="*/ 0 w 9182100"/>
                <a:gd name="connsiteY0" fmla="*/ 1019102 h 1019102"/>
                <a:gd name="connsiteX1" fmla="*/ 9182100 w 9182100"/>
                <a:gd name="connsiteY1" fmla="*/ 1019102 h 1019102"/>
                <a:gd name="connsiteX2" fmla="*/ 9182100 w 9182100"/>
                <a:gd name="connsiteY2" fmla="*/ 273009 h 1019102"/>
                <a:gd name="connsiteX3" fmla="*/ 9065895 w 9182100"/>
                <a:gd name="connsiteY3" fmla="*/ 278343 h 1019102"/>
                <a:gd name="connsiteX4" fmla="*/ 8261890 w 9182100"/>
                <a:gd name="connsiteY4" fmla="*/ 257769 h 1019102"/>
                <a:gd name="connsiteX5" fmla="*/ 8038624 w 9182100"/>
                <a:gd name="connsiteY5" fmla="*/ 235956 h 1019102"/>
                <a:gd name="connsiteX6" fmla="*/ 7862221 w 9182100"/>
                <a:gd name="connsiteY6" fmla="*/ 213097 h 1019102"/>
                <a:gd name="connsiteX7" fmla="*/ 6238780 w 9182100"/>
                <a:gd name="connsiteY7" fmla="*/ 126419 h 1019102"/>
                <a:gd name="connsiteX8" fmla="*/ 5828729 w 9182100"/>
                <a:gd name="connsiteY8" fmla="*/ 142421 h 1019102"/>
                <a:gd name="connsiteX9" fmla="*/ 5227606 w 9182100"/>
                <a:gd name="connsiteY9" fmla="*/ 219764 h 1019102"/>
                <a:gd name="connsiteX10" fmla="*/ 4394359 w 9182100"/>
                <a:gd name="connsiteY10" fmla="*/ 190713 h 1019102"/>
                <a:gd name="connsiteX11" fmla="*/ 3789236 w 9182100"/>
                <a:gd name="connsiteY11" fmla="*/ 107655 h 1019102"/>
                <a:gd name="connsiteX12" fmla="*/ 3391567 w 9182100"/>
                <a:gd name="connsiteY12" fmla="*/ 30502 h 1019102"/>
                <a:gd name="connsiteX13" fmla="*/ 2180177 w 9182100"/>
                <a:gd name="connsiteY13" fmla="*/ 67745 h 1019102"/>
                <a:gd name="connsiteX14" fmla="*/ 1543336 w 9182100"/>
                <a:gd name="connsiteY14" fmla="*/ 209953 h 1019102"/>
                <a:gd name="connsiteX15" fmla="*/ 1276731 w 9182100"/>
                <a:gd name="connsiteY15" fmla="*/ 286439 h 1019102"/>
                <a:gd name="connsiteX16" fmla="*/ 441293 w 9182100"/>
                <a:gd name="connsiteY16" fmla="*/ 292345 h 1019102"/>
                <a:gd name="connsiteX17" fmla="*/ 0 w 9182100"/>
                <a:gd name="connsiteY17" fmla="*/ 135563 h 1019102"/>
                <a:gd name="connsiteX18" fmla="*/ 0 w 9182100"/>
                <a:gd name="connsiteY18" fmla="*/ 1019102 h 101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82100" h="1019102">
                  <a:moveTo>
                    <a:pt x="0" y="1019102"/>
                  </a:moveTo>
                  <a:lnTo>
                    <a:pt x="9182100" y="1019102"/>
                  </a:lnTo>
                  <a:lnTo>
                    <a:pt x="9182100" y="273009"/>
                  </a:lnTo>
                  <a:cubicBezTo>
                    <a:pt x="9143429" y="275485"/>
                    <a:pt x="9104662" y="277200"/>
                    <a:pt x="9065895" y="278343"/>
                  </a:cubicBezTo>
                  <a:cubicBezTo>
                    <a:pt x="8798243" y="285201"/>
                    <a:pt x="8529066" y="277009"/>
                    <a:pt x="8261890" y="257769"/>
                  </a:cubicBezTo>
                  <a:cubicBezTo>
                    <a:pt x="8187024" y="251863"/>
                    <a:pt x="8112443" y="245386"/>
                    <a:pt x="8038624" y="235956"/>
                  </a:cubicBezTo>
                  <a:cubicBezTo>
                    <a:pt x="7980140" y="228051"/>
                    <a:pt x="7920228" y="219002"/>
                    <a:pt x="7862221" y="213097"/>
                  </a:cubicBezTo>
                  <a:cubicBezTo>
                    <a:pt x="7322439" y="159280"/>
                    <a:pt x="6780943" y="130991"/>
                    <a:pt x="6238780" y="126419"/>
                  </a:cubicBezTo>
                  <a:cubicBezTo>
                    <a:pt x="6102477" y="126324"/>
                    <a:pt x="5964745" y="128800"/>
                    <a:pt x="5828729" y="142421"/>
                  </a:cubicBezTo>
                  <a:cubicBezTo>
                    <a:pt x="5624703" y="162328"/>
                    <a:pt x="5429441" y="202048"/>
                    <a:pt x="5227606" y="219764"/>
                  </a:cubicBezTo>
                  <a:cubicBezTo>
                    <a:pt x="4950238" y="245767"/>
                    <a:pt x="4670393" y="228527"/>
                    <a:pt x="4394359" y="190713"/>
                  </a:cubicBezTo>
                  <a:cubicBezTo>
                    <a:pt x="4193381" y="163090"/>
                    <a:pt x="3988880" y="147755"/>
                    <a:pt x="3789236" y="107655"/>
                  </a:cubicBezTo>
                  <a:cubicBezTo>
                    <a:pt x="3660743" y="85271"/>
                    <a:pt x="3520249" y="51648"/>
                    <a:pt x="3391567" y="30502"/>
                  </a:cubicBezTo>
                  <a:cubicBezTo>
                    <a:pt x="2990469" y="-28553"/>
                    <a:pt x="2579370" y="5928"/>
                    <a:pt x="2180177" y="67745"/>
                  </a:cubicBezTo>
                  <a:cubicBezTo>
                    <a:pt x="1965198" y="103273"/>
                    <a:pt x="1751648" y="146136"/>
                    <a:pt x="1543336" y="209953"/>
                  </a:cubicBezTo>
                  <a:cubicBezTo>
                    <a:pt x="1456087" y="238528"/>
                    <a:pt x="1365885" y="264627"/>
                    <a:pt x="1276731" y="286439"/>
                  </a:cubicBezTo>
                  <a:cubicBezTo>
                    <a:pt x="1001173" y="335398"/>
                    <a:pt x="716471" y="346923"/>
                    <a:pt x="441293" y="292345"/>
                  </a:cubicBezTo>
                  <a:cubicBezTo>
                    <a:pt x="285655" y="263198"/>
                    <a:pt x="143923" y="198237"/>
                    <a:pt x="0" y="135563"/>
                  </a:cubicBezTo>
                  <a:lnTo>
                    <a:pt x="0" y="1019102"/>
                  </a:lnTo>
                  <a:close/>
                </a:path>
              </a:pathLst>
            </a:custGeom>
            <a:ln w="9525" cap="flat">
              <a:noFill/>
              <a:prstDash val="solid"/>
              <a:miter/>
            </a:ln>
          </p:spPr>
          <p:txBody>
            <a:bodyPr rtlCol="0" anchor="ctr"/>
            <a:lstStyle/>
            <a:p>
              <a:endParaRPr lang="en-US" dirty="0"/>
            </a:p>
          </p:txBody>
        </p:sp>
        <p:sp>
          <p:nvSpPr>
            <p:cNvPr id="1035" name="Freeform: Shape 1034">
              <a:extLst>
                <a:ext uri="{FF2B5EF4-FFF2-40B4-BE49-F238E27FC236}">
                  <a16:creationId xmlns:a16="http://schemas.microsoft.com/office/drawing/2014/main" id="{6EA3BAD9-C130-4A9C-9086-20D132A6CF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144820"/>
              <a:ext cx="9182100" cy="932744"/>
            </a:xfrm>
            <a:custGeom>
              <a:avLst/>
              <a:gdLst>
                <a:gd name="connsiteX0" fmla="*/ 9182100 w 9182100"/>
                <a:gd name="connsiteY0" fmla="*/ 396420 h 932744"/>
                <a:gd name="connsiteX1" fmla="*/ 9103805 w 9182100"/>
                <a:gd name="connsiteY1" fmla="*/ 392229 h 932744"/>
                <a:gd name="connsiteX2" fmla="*/ 8712422 w 9182100"/>
                <a:gd name="connsiteY2" fmla="*/ 359749 h 932744"/>
                <a:gd name="connsiteX3" fmla="*/ 8322755 w 9182100"/>
                <a:gd name="connsiteY3" fmla="*/ 313362 h 932744"/>
                <a:gd name="connsiteX4" fmla="*/ 8134826 w 9182100"/>
                <a:gd name="connsiteY4" fmla="*/ 283930 h 932744"/>
                <a:gd name="connsiteX5" fmla="*/ 8090916 w 9182100"/>
                <a:gd name="connsiteY5" fmla="*/ 275643 h 932744"/>
                <a:gd name="connsiteX6" fmla="*/ 8069485 w 9182100"/>
                <a:gd name="connsiteY6" fmla="*/ 271262 h 932744"/>
                <a:gd name="connsiteX7" fmla="*/ 8041862 w 9182100"/>
                <a:gd name="connsiteY7" fmla="*/ 266595 h 932744"/>
                <a:gd name="connsiteX8" fmla="*/ 7986903 w 9182100"/>
                <a:gd name="connsiteY8" fmla="*/ 257546 h 932744"/>
                <a:gd name="connsiteX9" fmla="*/ 7934230 w 9182100"/>
                <a:gd name="connsiteY9" fmla="*/ 249640 h 932744"/>
                <a:gd name="connsiteX10" fmla="*/ 7727537 w 9182100"/>
                <a:gd name="connsiteY10" fmla="*/ 221922 h 932744"/>
                <a:gd name="connsiteX11" fmla="*/ 7625239 w 9182100"/>
                <a:gd name="connsiteY11" fmla="*/ 209730 h 932744"/>
                <a:gd name="connsiteX12" fmla="*/ 7523227 w 9182100"/>
                <a:gd name="connsiteY12" fmla="*/ 198110 h 932744"/>
                <a:gd name="connsiteX13" fmla="*/ 7115651 w 9182100"/>
                <a:gd name="connsiteY13" fmla="*/ 158010 h 932744"/>
                <a:gd name="connsiteX14" fmla="*/ 6706839 w 9182100"/>
                <a:gd name="connsiteY14" fmla="*/ 126958 h 932744"/>
                <a:gd name="connsiteX15" fmla="*/ 6604064 w 9182100"/>
                <a:gd name="connsiteY15" fmla="*/ 120862 h 932744"/>
                <a:gd name="connsiteX16" fmla="*/ 6501003 w 9182100"/>
                <a:gd name="connsiteY16" fmla="*/ 115338 h 932744"/>
                <a:gd name="connsiteX17" fmla="*/ 6397467 w 9182100"/>
                <a:gd name="connsiteY17" fmla="*/ 110385 h 932744"/>
                <a:gd name="connsiteX18" fmla="*/ 6293168 w 9182100"/>
                <a:gd name="connsiteY18" fmla="*/ 106860 h 932744"/>
                <a:gd name="connsiteX19" fmla="*/ 6079712 w 9182100"/>
                <a:gd name="connsiteY19" fmla="*/ 103908 h 932744"/>
                <a:gd name="connsiteX20" fmla="*/ 6024563 w 9182100"/>
                <a:gd name="connsiteY20" fmla="*/ 104479 h 932744"/>
                <a:gd name="connsiteX21" fmla="*/ 5968080 w 9182100"/>
                <a:gd name="connsiteY21" fmla="*/ 106479 h 932744"/>
                <a:gd name="connsiteX22" fmla="*/ 5855875 w 9182100"/>
                <a:gd name="connsiteY22" fmla="*/ 113242 h 932744"/>
                <a:gd name="connsiteX23" fmla="*/ 5439251 w 9182100"/>
                <a:gd name="connsiteY23" fmla="*/ 160105 h 932744"/>
                <a:gd name="connsiteX24" fmla="*/ 5075396 w 9182100"/>
                <a:gd name="connsiteY24" fmla="*/ 186585 h 932744"/>
                <a:gd name="connsiteX25" fmla="*/ 4712780 w 9182100"/>
                <a:gd name="connsiteY25" fmla="*/ 171249 h 932744"/>
                <a:gd name="connsiteX26" fmla="*/ 4666679 w 9182100"/>
                <a:gd name="connsiteY26" fmla="*/ 166773 h 932744"/>
                <a:gd name="connsiteX27" fmla="*/ 4620292 w 9182100"/>
                <a:gd name="connsiteY27" fmla="*/ 161629 h 932744"/>
                <a:gd name="connsiteX28" fmla="*/ 4573810 w 9182100"/>
                <a:gd name="connsiteY28" fmla="*/ 156009 h 932744"/>
                <a:gd name="connsiteX29" fmla="*/ 4550569 w 9182100"/>
                <a:gd name="connsiteY29" fmla="*/ 153057 h 932744"/>
                <a:gd name="connsiteX30" fmla="*/ 4538948 w 9182100"/>
                <a:gd name="connsiteY30" fmla="*/ 151628 h 932744"/>
                <a:gd name="connsiteX31" fmla="*/ 4526566 w 9182100"/>
                <a:gd name="connsiteY31" fmla="*/ 149913 h 932744"/>
                <a:gd name="connsiteX32" fmla="*/ 4327779 w 9182100"/>
                <a:gd name="connsiteY32" fmla="*/ 122862 h 932744"/>
                <a:gd name="connsiteX33" fmla="*/ 3929729 w 9182100"/>
                <a:gd name="connsiteY33" fmla="*/ 68189 h 932744"/>
                <a:gd name="connsiteX34" fmla="*/ 3729133 w 9182100"/>
                <a:gd name="connsiteY34" fmla="*/ 41900 h 932744"/>
                <a:gd name="connsiteX35" fmla="*/ 3628930 w 9182100"/>
                <a:gd name="connsiteY35" fmla="*/ 28946 h 932744"/>
                <a:gd name="connsiteX36" fmla="*/ 3573399 w 9182100"/>
                <a:gd name="connsiteY36" fmla="*/ 22278 h 932744"/>
                <a:gd name="connsiteX37" fmla="*/ 3516916 w 9182100"/>
                <a:gd name="connsiteY37" fmla="*/ 16468 h 932744"/>
                <a:gd name="connsiteX38" fmla="*/ 3074670 w 9182100"/>
                <a:gd name="connsiteY38" fmla="*/ 752 h 932744"/>
                <a:gd name="connsiteX39" fmla="*/ 2858738 w 9182100"/>
                <a:gd name="connsiteY39" fmla="*/ 8753 h 932744"/>
                <a:gd name="connsiteX40" fmla="*/ 2645474 w 9182100"/>
                <a:gd name="connsiteY40" fmla="*/ 25326 h 932744"/>
                <a:gd name="connsiteX41" fmla="*/ 1810798 w 9182100"/>
                <a:gd name="connsiteY41" fmla="*/ 158010 h 932744"/>
                <a:gd name="connsiteX42" fmla="*/ 1602772 w 9182100"/>
                <a:gd name="connsiteY42" fmla="*/ 208111 h 932744"/>
                <a:gd name="connsiteX43" fmla="*/ 1548860 w 9182100"/>
                <a:gd name="connsiteY43" fmla="*/ 222780 h 932744"/>
                <a:gd name="connsiteX44" fmla="*/ 1501331 w 9182100"/>
                <a:gd name="connsiteY44" fmla="*/ 236115 h 932744"/>
                <a:gd name="connsiteX45" fmla="*/ 1411224 w 9182100"/>
                <a:gd name="connsiteY45" fmla="*/ 260880 h 932744"/>
                <a:gd name="connsiteX46" fmla="*/ 1050893 w 9182100"/>
                <a:gd name="connsiteY46" fmla="*/ 338032 h 932744"/>
                <a:gd name="connsiteX47" fmla="*/ 871252 w 9182100"/>
                <a:gd name="connsiteY47" fmla="*/ 360511 h 932744"/>
                <a:gd name="connsiteX48" fmla="*/ 781812 w 9182100"/>
                <a:gd name="connsiteY48" fmla="*/ 366512 h 932744"/>
                <a:gd name="connsiteX49" fmla="*/ 692563 w 9182100"/>
                <a:gd name="connsiteY49" fmla="*/ 369655 h 932744"/>
                <a:gd name="connsiteX50" fmla="*/ 515017 w 9182100"/>
                <a:gd name="connsiteY50" fmla="*/ 363940 h 932744"/>
                <a:gd name="connsiteX51" fmla="*/ 337661 w 9182100"/>
                <a:gd name="connsiteY51" fmla="*/ 341937 h 932744"/>
                <a:gd name="connsiteX52" fmla="*/ 156972 w 9182100"/>
                <a:gd name="connsiteY52" fmla="*/ 303456 h 932744"/>
                <a:gd name="connsiteX53" fmla="*/ 0 w 9182100"/>
                <a:gd name="connsiteY53" fmla="*/ 261642 h 932744"/>
                <a:gd name="connsiteX54" fmla="*/ 0 w 9182100"/>
                <a:gd name="connsiteY54" fmla="*/ 713412 h 932744"/>
                <a:gd name="connsiteX55" fmla="*/ 9144 w 9182100"/>
                <a:gd name="connsiteY55" fmla="*/ 717699 h 932744"/>
                <a:gd name="connsiteX56" fmla="*/ 213360 w 9182100"/>
                <a:gd name="connsiteY56" fmla="*/ 801042 h 932744"/>
                <a:gd name="connsiteX57" fmla="*/ 653510 w 9182100"/>
                <a:gd name="connsiteY57" fmla="*/ 908199 h 932744"/>
                <a:gd name="connsiteX58" fmla="*/ 1101947 w 9182100"/>
                <a:gd name="connsiteY58" fmla="*/ 930773 h 932744"/>
                <a:gd name="connsiteX59" fmla="*/ 1540002 w 9182100"/>
                <a:gd name="connsiteY59" fmla="*/ 889434 h 932744"/>
                <a:gd name="connsiteX60" fmla="*/ 1647158 w 9182100"/>
                <a:gd name="connsiteY60" fmla="*/ 871242 h 932744"/>
                <a:gd name="connsiteX61" fmla="*/ 1698117 w 9182100"/>
                <a:gd name="connsiteY61" fmla="*/ 862193 h 932744"/>
                <a:gd name="connsiteX62" fmla="*/ 1742789 w 9182100"/>
                <a:gd name="connsiteY62" fmla="*/ 854668 h 932744"/>
                <a:gd name="connsiteX63" fmla="*/ 1931003 w 9182100"/>
                <a:gd name="connsiteY63" fmla="*/ 826950 h 932744"/>
                <a:gd name="connsiteX64" fmla="*/ 2314861 w 9182100"/>
                <a:gd name="connsiteY64" fmla="*/ 783897 h 932744"/>
                <a:gd name="connsiteX65" fmla="*/ 2506885 w 9182100"/>
                <a:gd name="connsiteY65" fmla="*/ 768086 h 932744"/>
                <a:gd name="connsiteX66" fmla="*/ 2602611 w 9182100"/>
                <a:gd name="connsiteY66" fmla="*/ 762085 h 932744"/>
                <a:gd name="connsiteX67" fmla="*/ 2698052 w 9182100"/>
                <a:gd name="connsiteY67" fmla="*/ 756846 h 932744"/>
                <a:gd name="connsiteX68" fmla="*/ 2887980 w 9182100"/>
                <a:gd name="connsiteY68" fmla="*/ 750846 h 932744"/>
                <a:gd name="connsiteX69" fmla="*/ 3075813 w 9182100"/>
                <a:gd name="connsiteY69" fmla="*/ 750179 h 932744"/>
                <a:gd name="connsiteX70" fmla="*/ 3168587 w 9182100"/>
                <a:gd name="connsiteY70" fmla="*/ 752751 h 932744"/>
                <a:gd name="connsiteX71" fmla="*/ 3260408 w 9182100"/>
                <a:gd name="connsiteY71" fmla="*/ 756656 h 932744"/>
                <a:gd name="connsiteX72" fmla="*/ 3440049 w 9182100"/>
                <a:gd name="connsiteY72" fmla="*/ 771610 h 932744"/>
                <a:gd name="connsiteX73" fmla="*/ 3483864 w 9182100"/>
                <a:gd name="connsiteY73" fmla="*/ 776849 h 932744"/>
                <a:gd name="connsiteX74" fmla="*/ 3528536 w 9182100"/>
                <a:gd name="connsiteY74" fmla="*/ 782469 h 932744"/>
                <a:gd name="connsiteX75" fmla="*/ 3628549 w 9182100"/>
                <a:gd name="connsiteY75" fmla="*/ 796089 h 932744"/>
                <a:gd name="connsiteX76" fmla="*/ 3828574 w 9182100"/>
                <a:gd name="connsiteY76" fmla="*/ 823140 h 932744"/>
                <a:gd name="connsiteX77" fmla="*/ 4231196 w 9182100"/>
                <a:gd name="connsiteY77" fmla="*/ 874099 h 932744"/>
                <a:gd name="connsiteX78" fmla="*/ 4433126 w 9182100"/>
                <a:gd name="connsiteY78" fmla="*/ 897435 h 932744"/>
                <a:gd name="connsiteX79" fmla="*/ 4485990 w 9182100"/>
                <a:gd name="connsiteY79" fmla="*/ 903246 h 932744"/>
                <a:gd name="connsiteX80" fmla="*/ 4539806 w 9182100"/>
                <a:gd name="connsiteY80" fmla="*/ 908961 h 932744"/>
                <a:gd name="connsiteX81" fmla="*/ 4593908 w 9182100"/>
                <a:gd name="connsiteY81" fmla="*/ 914199 h 932744"/>
                <a:gd name="connsiteX82" fmla="*/ 4648296 w 9182100"/>
                <a:gd name="connsiteY82" fmla="*/ 918771 h 932744"/>
                <a:gd name="connsiteX83" fmla="*/ 5092446 w 9182100"/>
                <a:gd name="connsiteY83" fmla="*/ 931154 h 932744"/>
                <a:gd name="connsiteX84" fmla="*/ 5533168 w 9182100"/>
                <a:gd name="connsiteY84" fmla="*/ 891816 h 932744"/>
                <a:gd name="connsiteX85" fmla="*/ 5918169 w 9182100"/>
                <a:gd name="connsiteY85" fmla="*/ 840666 h 932744"/>
                <a:gd name="connsiteX86" fmla="*/ 6007323 w 9182100"/>
                <a:gd name="connsiteY86" fmla="*/ 833237 h 932744"/>
                <a:gd name="connsiteX87" fmla="*/ 6051709 w 9182100"/>
                <a:gd name="connsiteY87" fmla="*/ 830570 h 932744"/>
                <a:gd name="connsiteX88" fmla="*/ 6097429 w 9182100"/>
                <a:gd name="connsiteY88" fmla="*/ 828379 h 932744"/>
                <a:gd name="connsiteX89" fmla="*/ 6287834 w 9182100"/>
                <a:gd name="connsiteY89" fmla="*/ 822569 h 932744"/>
                <a:gd name="connsiteX90" fmla="*/ 6681597 w 9182100"/>
                <a:gd name="connsiteY90" fmla="*/ 821235 h 932744"/>
                <a:gd name="connsiteX91" fmla="*/ 7079647 w 9182100"/>
                <a:gd name="connsiteY91" fmla="*/ 826569 h 932744"/>
                <a:gd name="connsiteX92" fmla="*/ 7478173 w 9182100"/>
                <a:gd name="connsiteY92" fmla="*/ 836094 h 932744"/>
                <a:gd name="connsiteX93" fmla="*/ 7871937 w 9182100"/>
                <a:gd name="connsiteY93" fmla="*/ 851430 h 932744"/>
                <a:gd name="connsiteX94" fmla="*/ 7919657 w 9182100"/>
                <a:gd name="connsiteY94" fmla="*/ 854097 h 932744"/>
                <a:gd name="connsiteX95" fmla="*/ 7964901 w 9182100"/>
                <a:gd name="connsiteY95" fmla="*/ 857240 h 932744"/>
                <a:gd name="connsiteX96" fmla="*/ 8015955 w 9182100"/>
                <a:gd name="connsiteY96" fmla="*/ 861050 h 932744"/>
                <a:gd name="connsiteX97" fmla="*/ 8072247 w 9182100"/>
                <a:gd name="connsiteY97" fmla="*/ 864384 h 932744"/>
                <a:gd name="connsiteX98" fmla="*/ 8286750 w 9182100"/>
                <a:gd name="connsiteY98" fmla="*/ 868384 h 932744"/>
                <a:gd name="connsiteX99" fmla="*/ 8704040 w 9182100"/>
                <a:gd name="connsiteY99" fmla="*/ 853716 h 932744"/>
                <a:gd name="connsiteX100" fmla="*/ 9120188 w 9182100"/>
                <a:gd name="connsiteY100" fmla="*/ 814092 h 932744"/>
                <a:gd name="connsiteX101" fmla="*/ 9181909 w 9182100"/>
                <a:gd name="connsiteY101" fmla="*/ 805519 h 932744"/>
                <a:gd name="connsiteX102" fmla="*/ 9181909 w 9182100"/>
                <a:gd name="connsiteY102" fmla="*/ 396420 h 9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9182100" h="932744">
                  <a:moveTo>
                    <a:pt x="9182100" y="396420"/>
                  </a:moveTo>
                  <a:cubicBezTo>
                    <a:pt x="9156097" y="395182"/>
                    <a:pt x="9129999" y="393753"/>
                    <a:pt x="9103805" y="392229"/>
                  </a:cubicBezTo>
                  <a:cubicBezTo>
                    <a:pt x="8974169" y="384419"/>
                    <a:pt x="8843105" y="372989"/>
                    <a:pt x="8712422" y="359749"/>
                  </a:cubicBezTo>
                  <a:cubicBezTo>
                    <a:pt x="8581739" y="346319"/>
                    <a:pt x="8451056" y="331269"/>
                    <a:pt x="8322755" y="313362"/>
                  </a:cubicBezTo>
                  <a:cubicBezTo>
                    <a:pt x="8258747" y="304695"/>
                    <a:pt x="8195120" y="294979"/>
                    <a:pt x="8134826" y="283930"/>
                  </a:cubicBezTo>
                  <a:cubicBezTo>
                    <a:pt x="8119872" y="281168"/>
                    <a:pt x="8105013" y="278501"/>
                    <a:pt x="8090916" y="275643"/>
                  </a:cubicBezTo>
                  <a:lnTo>
                    <a:pt x="8069485" y="271262"/>
                  </a:lnTo>
                  <a:lnTo>
                    <a:pt x="8041862" y="266595"/>
                  </a:lnTo>
                  <a:cubicBezTo>
                    <a:pt x="8023574" y="263547"/>
                    <a:pt x="8004524" y="260213"/>
                    <a:pt x="7986903" y="257546"/>
                  </a:cubicBezTo>
                  <a:lnTo>
                    <a:pt x="7934230" y="249640"/>
                  </a:lnTo>
                  <a:cubicBezTo>
                    <a:pt x="7864221" y="239258"/>
                    <a:pt x="7795832" y="230209"/>
                    <a:pt x="7727537" y="221922"/>
                  </a:cubicBezTo>
                  <a:lnTo>
                    <a:pt x="7625239" y="209730"/>
                  </a:lnTo>
                  <a:lnTo>
                    <a:pt x="7523227" y="198110"/>
                  </a:lnTo>
                  <a:cubicBezTo>
                    <a:pt x="7387209" y="183060"/>
                    <a:pt x="7251573" y="170392"/>
                    <a:pt x="7115651" y="158010"/>
                  </a:cubicBezTo>
                  <a:cubicBezTo>
                    <a:pt x="6979730" y="146580"/>
                    <a:pt x="6843522" y="135721"/>
                    <a:pt x="6706839" y="126958"/>
                  </a:cubicBezTo>
                  <a:lnTo>
                    <a:pt x="6604064" y="120862"/>
                  </a:lnTo>
                  <a:cubicBezTo>
                    <a:pt x="6569869" y="118767"/>
                    <a:pt x="6535484" y="116862"/>
                    <a:pt x="6501003" y="115338"/>
                  </a:cubicBezTo>
                  <a:lnTo>
                    <a:pt x="6397467" y="110385"/>
                  </a:lnTo>
                  <a:lnTo>
                    <a:pt x="6293168" y="106860"/>
                  </a:lnTo>
                  <a:cubicBezTo>
                    <a:pt x="6222969" y="105146"/>
                    <a:pt x="6152769" y="103527"/>
                    <a:pt x="6079712" y="103908"/>
                  </a:cubicBezTo>
                  <a:cubicBezTo>
                    <a:pt x="6061710" y="103908"/>
                    <a:pt x="6043708" y="103812"/>
                    <a:pt x="6024563" y="104479"/>
                  </a:cubicBezTo>
                  <a:cubicBezTo>
                    <a:pt x="6005703" y="104955"/>
                    <a:pt x="5986844" y="105527"/>
                    <a:pt x="5968080" y="106479"/>
                  </a:cubicBezTo>
                  <a:cubicBezTo>
                    <a:pt x="5930456" y="108003"/>
                    <a:pt x="5893023" y="110385"/>
                    <a:pt x="5855875" y="113242"/>
                  </a:cubicBezTo>
                  <a:cubicBezTo>
                    <a:pt x="5706904" y="124577"/>
                    <a:pt x="5565934" y="145151"/>
                    <a:pt x="5439251" y="160105"/>
                  </a:cubicBezTo>
                  <a:cubicBezTo>
                    <a:pt x="5311902" y="175536"/>
                    <a:pt x="5194745" y="184680"/>
                    <a:pt x="5075396" y="186585"/>
                  </a:cubicBezTo>
                  <a:cubicBezTo>
                    <a:pt x="4956429" y="188490"/>
                    <a:pt x="4835748" y="182775"/>
                    <a:pt x="4712780" y="171249"/>
                  </a:cubicBezTo>
                  <a:lnTo>
                    <a:pt x="4666679" y="166773"/>
                  </a:lnTo>
                  <a:lnTo>
                    <a:pt x="4620292" y="161629"/>
                  </a:lnTo>
                  <a:cubicBezTo>
                    <a:pt x="4604862" y="160010"/>
                    <a:pt x="4589336" y="157914"/>
                    <a:pt x="4573810" y="156009"/>
                  </a:cubicBezTo>
                  <a:lnTo>
                    <a:pt x="4550569" y="153057"/>
                  </a:lnTo>
                  <a:lnTo>
                    <a:pt x="4538948" y="151628"/>
                  </a:lnTo>
                  <a:lnTo>
                    <a:pt x="4526566" y="149913"/>
                  </a:lnTo>
                  <a:lnTo>
                    <a:pt x="4327779" y="122862"/>
                  </a:lnTo>
                  <a:lnTo>
                    <a:pt x="3929729" y="68189"/>
                  </a:lnTo>
                  <a:lnTo>
                    <a:pt x="3729133" y="41900"/>
                  </a:lnTo>
                  <a:lnTo>
                    <a:pt x="3628930" y="28946"/>
                  </a:lnTo>
                  <a:lnTo>
                    <a:pt x="3573399" y="22278"/>
                  </a:lnTo>
                  <a:cubicBezTo>
                    <a:pt x="3554445" y="19992"/>
                    <a:pt x="3535585" y="17992"/>
                    <a:pt x="3516916" y="16468"/>
                  </a:cubicBezTo>
                  <a:cubicBezTo>
                    <a:pt x="3366611" y="2752"/>
                    <a:pt x="3219736" y="-2010"/>
                    <a:pt x="3074670" y="752"/>
                  </a:cubicBezTo>
                  <a:cubicBezTo>
                    <a:pt x="3002280" y="2181"/>
                    <a:pt x="2930176" y="4467"/>
                    <a:pt x="2858738" y="8753"/>
                  </a:cubicBezTo>
                  <a:cubicBezTo>
                    <a:pt x="2787206" y="13039"/>
                    <a:pt x="2716149" y="18754"/>
                    <a:pt x="2645474" y="25326"/>
                  </a:cubicBezTo>
                  <a:cubicBezTo>
                    <a:pt x="2362581" y="52473"/>
                    <a:pt x="2085975" y="97145"/>
                    <a:pt x="1810798" y="158010"/>
                  </a:cubicBezTo>
                  <a:cubicBezTo>
                    <a:pt x="1741837" y="173345"/>
                    <a:pt x="1673066" y="189442"/>
                    <a:pt x="1602772" y="208111"/>
                  </a:cubicBezTo>
                  <a:lnTo>
                    <a:pt x="1548860" y="222780"/>
                  </a:lnTo>
                  <a:lnTo>
                    <a:pt x="1501331" y="236115"/>
                  </a:lnTo>
                  <a:cubicBezTo>
                    <a:pt x="1471327" y="244497"/>
                    <a:pt x="1441228" y="253450"/>
                    <a:pt x="1411224" y="260880"/>
                  </a:cubicBezTo>
                  <a:cubicBezTo>
                    <a:pt x="1291209" y="293074"/>
                    <a:pt x="1170813" y="318982"/>
                    <a:pt x="1050893" y="338032"/>
                  </a:cubicBezTo>
                  <a:cubicBezTo>
                    <a:pt x="990790" y="347557"/>
                    <a:pt x="931069" y="354796"/>
                    <a:pt x="871252" y="360511"/>
                  </a:cubicBezTo>
                  <a:cubicBezTo>
                    <a:pt x="841438" y="362702"/>
                    <a:pt x="811530" y="365559"/>
                    <a:pt x="781812" y="366512"/>
                  </a:cubicBezTo>
                  <a:cubicBezTo>
                    <a:pt x="751904" y="368512"/>
                    <a:pt x="722376" y="368893"/>
                    <a:pt x="692563" y="369655"/>
                  </a:cubicBezTo>
                  <a:cubicBezTo>
                    <a:pt x="633222" y="370036"/>
                    <a:pt x="574167" y="368131"/>
                    <a:pt x="515017" y="363940"/>
                  </a:cubicBezTo>
                  <a:cubicBezTo>
                    <a:pt x="455867" y="359749"/>
                    <a:pt x="397097" y="351748"/>
                    <a:pt x="337661" y="341937"/>
                  </a:cubicBezTo>
                  <a:cubicBezTo>
                    <a:pt x="278225" y="331936"/>
                    <a:pt x="218599" y="318696"/>
                    <a:pt x="156972" y="303456"/>
                  </a:cubicBezTo>
                  <a:cubicBezTo>
                    <a:pt x="106680" y="290883"/>
                    <a:pt x="55150" y="276405"/>
                    <a:pt x="0" y="261642"/>
                  </a:cubicBezTo>
                  <a:lnTo>
                    <a:pt x="0" y="713412"/>
                  </a:lnTo>
                  <a:cubicBezTo>
                    <a:pt x="3048" y="714841"/>
                    <a:pt x="6096" y="716270"/>
                    <a:pt x="9144" y="717699"/>
                  </a:cubicBezTo>
                  <a:cubicBezTo>
                    <a:pt x="74295" y="747798"/>
                    <a:pt x="142875" y="775896"/>
                    <a:pt x="213360" y="801042"/>
                  </a:cubicBezTo>
                  <a:cubicBezTo>
                    <a:pt x="354521" y="851715"/>
                    <a:pt x="503873" y="887244"/>
                    <a:pt x="653510" y="908199"/>
                  </a:cubicBezTo>
                  <a:cubicBezTo>
                    <a:pt x="803338" y="928773"/>
                    <a:pt x="953929" y="935631"/>
                    <a:pt x="1101947" y="930773"/>
                  </a:cubicBezTo>
                  <a:cubicBezTo>
                    <a:pt x="1250252" y="926582"/>
                    <a:pt x="1396365" y="911437"/>
                    <a:pt x="1540002" y="889434"/>
                  </a:cubicBezTo>
                  <a:cubicBezTo>
                    <a:pt x="1576197" y="884386"/>
                    <a:pt x="1611535" y="877433"/>
                    <a:pt x="1647158" y="871242"/>
                  </a:cubicBezTo>
                  <a:lnTo>
                    <a:pt x="1698117" y="862193"/>
                  </a:lnTo>
                  <a:lnTo>
                    <a:pt x="1742789" y="854668"/>
                  </a:lnTo>
                  <a:cubicBezTo>
                    <a:pt x="1804035" y="845048"/>
                    <a:pt x="1867472" y="835428"/>
                    <a:pt x="1931003" y="826950"/>
                  </a:cubicBezTo>
                  <a:cubicBezTo>
                    <a:pt x="2058353" y="810282"/>
                    <a:pt x="2186750" y="795327"/>
                    <a:pt x="2314861" y="783897"/>
                  </a:cubicBezTo>
                  <a:cubicBezTo>
                    <a:pt x="2378964" y="778087"/>
                    <a:pt x="2442972" y="772467"/>
                    <a:pt x="2506885" y="768086"/>
                  </a:cubicBezTo>
                  <a:cubicBezTo>
                    <a:pt x="2538794" y="765990"/>
                    <a:pt x="2570798" y="763800"/>
                    <a:pt x="2602611" y="762085"/>
                  </a:cubicBezTo>
                  <a:cubicBezTo>
                    <a:pt x="2634520" y="760180"/>
                    <a:pt x="2666333" y="758370"/>
                    <a:pt x="2698052" y="756846"/>
                  </a:cubicBezTo>
                  <a:cubicBezTo>
                    <a:pt x="2761583" y="753894"/>
                    <a:pt x="2825020" y="751703"/>
                    <a:pt x="2887980" y="750846"/>
                  </a:cubicBezTo>
                  <a:cubicBezTo>
                    <a:pt x="2951036" y="749417"/>
                    <a:pt x="3013615" y="749322"/>
                    <a:pt x="3075813" y="750179"/>
                  </a:cubicBezTo>
                  <a:cubicBezTo>
                    <a:pt x="3106865" y="750846"/>
                    <a:pt x="3137916" y="751417"/>
                    <a:pt x="3168587" y="752751"/>
                  </a:cubicBezTo>
                  <a:cubicBezTo>
                    <a:pt x="3199448" y="753703"/>
                    <a:pt x="3229928" y="755227"/>
                    <a:pt x="3260408" y="756656"/>
                  </a:cubicBezTo>
                  <a:cubicBezTo>
                    <a:pt x="3320987" y="760466"/>
                    <a:pt x="3381470" y="764562"/>
                    <a:pt x="3440049" y="771610"/>
                  </a:cubicBezTo>
                  <a:cubicBezTo>
                    <a:pt x="3454908" y="773039"/>
                    <a:pt x="3469386" y="775039"/>
                    <a:pt x="3483864" y="776849"/>
                  </a:cubicBezTo>
                  <a:lnTo>
                    <a:pt x="3528536" y="782469"/>
                  </a:lnTo>
                  <a:lnTo>
                    <a:pt x="3628549" y="796089"/>
                  </a:lnTo>
                  <a:lnTo>
                    <a:pt x="3828574" y="823140"/>
                  </a:lnTo>
                  <a:cubicBezTo>
                    <a:pt x="3962019" y="840190"/>
                    <a:pt x="4095750" y="858573"/>
                    <a:pt x="4231196" y="874099"/>
                  </a:cubicBezTo>
                  <a:lnTo>
                    <a:pt x="4433126" y="897435"/>
                  </a:lnTo>
                  <a:lnTo>
                    <a:pt x="4485990" y="903246"/>
                  </a:lnTo>
                  <a:cubicBezTo>
                    <a:pt x="4503897" y="905151"/>
                    <a:pt x="4521708" y="907341"/>
                    <a:pt x="4539806" y="908961"/>
                  </a:cubicBezTo>
                  <a:lnTo>
                    <a:pt x="4593908" y="914199"/>
                  </a:lnTo>
                  <a:lnTo>
                    <a:pt x="4648296" y="918771"/>
                  </a:lnTo>
                  <a:cubicBezTo>
                    <a:pt x="4793456" y="930392"/>
                    <a:pt x="4942237" y="935631"/>
                    <a:pt x="5092446" y="931154"/>
                  </a:cubicBezTo>
                  <a:cubicBezTo>
                    <a:pt x="5242274" y="927249"/>
                    <a:pt x="5393627" y="911437"/>
                    <a:pt x="5533168" y="891816"/>
                  </a:cubicBezTo>
                  <a:cubicBezTo>
                    <a:pt x="5673471" y="872289"/>
                    <a:pt x="5798820" y="851906"/>
                    <a:pt x="5918169" y="840666"/>
                  </a:cubicBezTo>
                  <a:cubicBezTo>
                    <a:pt x="5948077" y="837809"/>
                    <a:pt x="5977795" y="835237"/>
                    <a:pt x="6007323" y="833237"/>
                  </a:cubicBezTo>
                  <a:cubicBezTo>
                    <a:pt x="6022086" y="832094"/>
                    <a:pt x="6036945" y="831332"/>
                    <a:pt x="6051709" y="830570"/>
                  </a:cubicBezTo>
                  <a:lnTo>
                    <a:pt x="6097429" y="828379"/>
                  </a:lnTo>
                  <a:cubicBezTo>
                    <a:pt x="6158960" y="825236"/>
                    <a:pt x="6223445" y="823807"/>
                    <a:pt x="6287834" y="822569"/>
                  </a:cubicBezTo>
                  <a:cubicBezTo>
                    <a:pt x="6417374" y="820664"/>
                    <a:pt x="6549485" y="820188"/>
                    <a:pt x="6681597" y="821235"/>
                  </a:cubicBezTo>
                  <a:cubicBezTo>
                    <a:pt x="6813899" y="822378"/>
                    <a:pt x="6946773" y="823617"/>
                    <a:pt x="7079647" y="826569"/>
                  </a:cubicBezTo>
                  <a:cubicBezTo>
                    <a:pt x="7212520" y="828951"/>
                    <a:pt x="7345585" y="831903"/>
                    <a:pt x="7478173" y="836094"/>
                  </a:cubicBezTo>
                  <a:cubicBezTo>
                    <a:pt x="7610475" y="839714"/>
                    <a:pt x="7743539" y="844953"/>
                    <a:pt x="7871937" y="851430"/>
                  </a:cubicBezTo>
                  <a:lnTo>
                    <a:pt x="7919657" y="854097"/>
                  </a:lnTo>
                  <a:cubicBezTo>
                    <a:pt x="7935564" y="854954"/>
                    <a:pt x="7949756" y="856192"/>
                    <a:pt x="7964901" y="857240"/>
                  </a:cubicBezTo>
                  <a:lnTo>
                    <a:pt x="8015955" y="861050"/>
                  </a:lnTo>
                  <a:cubicBezTo>
                    <a:pt x="8035195" y="862383"/>
                    <a:pt x="8053769" y="863622"/>
                    <a:pt x="8072247" y="864384"/>
                  </a:cubicBezTo>
                  <a:cubicBezTo>
                    <a:pt x="8145780" y="867527"/>
                    <a:pt x="8216456" y="868479"/>
                    <a:pt x="8286750" y="868384"/>
                  </a:cubicBezTo>
                  <a:cubicBezTo>
                    <a:pt x="8427148" y="867527"/>
                    <a:pt x="8565452" y="862574"/>
                    <a:pt x="8704040" y="853716"/>
                  </a:cubicBezTo>
                  <a:cubicBezTo>
                    <a:pt x="8842534" y="844762"/>
                    <a:pt x="8980741" y="832284"/>
                    <a:pt x="9120188" y="814092"/>
                  </a:cubicBezTo>
                  <a:cubicBezTo>
                    <a:pt x="9140761" y="811425"/>
                    <a:pt x="9161336" y="808567"/>
                    <a:pt x="9181909" y="805519"/>
                  </a:cubicBezTo>
                  <a:lnTo>
                    <a:pt x="9181909" y="396420"/>
                  </a:lnTo>
                  <a:close/>
                </a:path>
              </a:pathLst>
            </a:custGeom>
            <a:solidFill>
              <a:schemeClr val="bg1">
                <a:alpha val="30000"/>
              </a:schemeClr>
            </a:solidFill>
            <a:ln w="9525" cap="flat">
              <a:noFill/>
              <a:prstDash val="solid"/>
              <a:miter/>
            </a:ln>
          </p:spPr>
          <p:txBody>
            <a:bodyPr rtlCol="0" anchor="ctr"/>
            <a:lstStyle/>
            <a:p>
              <a:endParaRPr lang="en-US"/>
            </a:p>
          </p:txBody>
        </p:sp>
        <p:sp>
          <p:nvSpPr>
            <p:cNvPr id="1036" name="Freeform: Shape 1035">
              <a:extLst>
                <a:ext uri="{FF2B5EF4-FFF2-40B4-BE49-F238E27FC236}">
                  <a16:creationId xmlns:a16="http://schemas.microsoft.com/office/drawing/2014/main" id="{2587D38B-9E07-4A8B-B285-5FEBF6A60D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580789"/>
              <a:ext cx="9182100" cy="544245"/>
            </a:xfrm>
            <a:custGeom>
              <a:avLst/>
              <a:gdLst>
                <a:gd name="connsiteX0" fmla="*/ 9182100 w 9182100"/>
                <a:gd name="connsiteY0" fmla="*/ 154189 h 544245"/>
                <a:gd name="connsiteX1" fmla="*/ 9047702 w 9182100"/>
                <a:gd name="connsiteY1" fmla="*/ 162762 h 544245"/>
                <a:gd name="connsiteX2" fmla="*/ 8652224 w 9182100"/>
                <a:gd name="connsiteY2" fmla="*/ 178287 h 544245"/>
                <a:gd name="connsiteX3" fmla="*/ 8255603 w 9182100"/>
                <a:gd name="connsiteY3" fmla="*/ 161047 h 544245"/>
                <a:gd name="connsiteX4" fmla="*/ 8060722 w 9182100"/>
                <a:gd name="connsiteY4" fmla="*/ 140854 h 544245"/>
                <a:gd name="connsiteX5" fmla="*/ 8013478 w 9182100"/>
                <a:gd name="connsiteY5" fmla="*/ 134187 h 544245"/>
                <a:gd name="connsiteX6" fmla="*/ 7990428 w 9182100"/>
                <a:gd name="connsiteY6" fmla="*/ 130567 h 544245"/>
                <a:gd name="connsiteX7" fmla="*/ 7964139 w 9182100"/>
                <a:gd name="connsiteY7" fmla="*/ 126853 h 544245"/>
                <a:gd name="connsiteX8" fmla="*/ 7911656 w 9182100"/>
                <a:gd name="connsiteY8" fmla="*/ 119518 h 544245"/>
                <a:gd name="connsiteX9" fmla="*/ 7860220 w 9182100"/>
                <a:gd name="connsiteY9" fmla="*/ 113232 h 544245"/>
                <a:gd name="connsiteX10" fmla="*/ 7453884 w 9182100"/>
                <a:gd name="connsiteY10" fmla="*/ 70369 h 544245"/>
                <a:gd name="connsiteX11" fmla="*/ 7048976 w 9182100"/>
                <a:gd name="connsiteY11" fmla="*/ 36556 h 544245"/>
                <a:gd name="connsiteX12" fmla="*/ 6846285 w 9182100"/>
                <a:gd name="connsiteY12" fmla="*/ 22649 h 544245"/>
                <a:gd name="connsiteX13" fmla="*/ 6643212 w 9182100"/>
                <a:gd name="connsiteY13" fmla="*/ 11600 h 544245"/>
                <a:gd name="connsiteX14" fmla="*/ 6541485 w 9182100"/>
                <a:gd name="connsiteY14" fmla="*/ 7314 h 544245"/>
                <a:gd name="connsiteX15" fmla="*/ 6439567 w 9182100"/>
                <a:gd name="connsiteY15" fmla="*/ 3885 h 544245"/>
                <a:gd name="connsiteX16" fmla="*/ 6337459 w 9182100"/>
                <a:gd name="connsiteY16" fmla="*/ 1313 h 544245"/>
                <a:gd name="connsiteX17" fmla="*/ 6234970 w 9182100"/>
                <a:gd name="connsiteY17" fmla="*/ 75 h 544245"/>
                <a:gd name="connsiteX18" fmla="*/ 6027802 w 9182100"/>
                <a:gd name="connsiteY18" fmla="*/ 2265 h 544245"/>
                <a:gd name="connsiteX19" fmla="*/ 5921978 w 9182100"/>
                <a:gd name="connsiteY19" fmla="*/ 6552 h 544245"/>
                <a:gd name="connsiteX20" fmla="*/ 5815965 w 9182100"/>
                <a:gd name="connsiteY20" fmla="*/ 14362 h 544245"/>
                <a:gd name="connsiteX21" fmla="*/ 5408390 w 9182100"/>
                <a:gd name="connsiteY21" fmla="*/ 67036 h 544245"/>
                <a:gd name="connsiteX22" fmla="*/ 5023866 w 9182100"/>
                <a:gd name="connsiteY22" fmla="*/ 103992 h 544245"/>
                <a:gd name="connsiteX23" fmla="*/ 4831556 w 9182100"/>
                <a:gd name="connsiteY23" fmla="*/ 106374 h 544245"/>
                <a:gd name="connsiteX24" fmla="*/ 4637723 w 9182100"/>
                <a:gd name="connsiteY24" fmla="*/ 98754 h 544245"/>
                <a:gd name="connsiteX25" fmla="*/ 4442460 w 9182100"/>
                <a:gd name="connsiteY25" fmla="*/ 83038 h 544245"/>
                <a:gd name="connsiteX26" fmla="*/ 4341686 w 9182100"/>
                <a:gd name="connsiteY26" fmla="*/ 77227 h 544245"/>
                <a:gd name="connsiteX27" fmla="*/ 4241006 w 9182100"/>
                <a:gd name="connsiteY27" fmla="*/ 71989 h 544245"/>
                <a:gd name="connsiteX28" fmla="*/ 3836956 w 9182100"/>
                <a:gd name="connsiteY28" fmla="*/ 54177 h 544245"/>
                <a:gd name="connsiteX29" fmla="*/ 3634549 w 9182100"/>
                <a:gd name="connsiteY29" fmla="*/ 45414 h 544245"/>
                <a:gd name="connsiteX30" fmla="*/ 3533394 w 9182100"/>
                <a:gd name="connsiteY30" fmla="*/ 40461 h 544245"/>
                <a:gd name="connsiteX31" fmla="*/ 3481959 w 9182100"/>
                <a:gd name="connsiteY31" fmla="*/ 37889 h 544245"/>
                <a:gd name="connsiteX32" fmla="*/ 3430238 w 9182100"/>
                <a:gd name="connsiteY32" fmla="*/ 35889 h 544245"/>
                <a:gd name="connsiteX33" fmla="*/ 3020473 w 9182100"/>
                <a:gd name="connsiteY33" fmla="*/ 37603 h 544245"/>
                <a:gd name="connsiteX34" fmla="*/ 2614422 w 9182100"/>
                <a:gd name="connsiteY34" fmla="*/ 56844 h 544245"/>
                <a:gd name="connsiteX35" fmla="*/ 2208657 w 9182100"/>
                <a:gd name="connsiteY35" fmla="*/ 81609 h 544245"/>
                <a:gd name="connsiteX36" fmla="*/ 1800606 w 9182100"/>
                <a:gd name="connsiteY36" fmla="*/ 107612 h 544245"/>
                <a:gd name="connsiteX37" fmla="*/ 1594676 w 9182100"/>
                <a:gd name="connsiteY37" fmla="*/ 124948 h 544245"/>
                <a:gd name="connsiteX38" fmla="*/ 1491996 w 9182100"/>
                <a:gd name="connsiteY38" fmla="*/ 136568 h 544245"/>
                <a:gd name="connsiteX39" fmla="*/ 1442942 w 9182100"/>
                <a:gd name="connsiteY39" fmla="*/ 141902 h 544245"/>
                <a:gd name="connsiteX40" fmla="*/ 1418463 w 9182100"/>
                <a:gd name="connsiteY40" fmla="*/ 144664 h 544245"/>
                <a:gd name="connsiteX41" fmla="*/ 1393984 w 9182100"/>
                <a:gd name="connsiteY41" fmla="*/ 146855 h 544245"/>
                <a:gd name="connsiteX42" fmla="*/ 1006697 w 9182100"/>
                <a:gd name="connsiteY42" fmla="*/ 169810 h 544245"/>
                <a:gd name="connsiteX43" fmla="*/ 816864 w 9182100"/>
                <a:gd name="connsiteY43" fmla="*/ 170953 h 544245"/>
                <a:gd name="connsiteX44" fmla="*/ 769906 w 9182100"/>
                <a:gd name="connsiteY44" fmla="*/ 169715 h 544245"/>
                <a:gd name="connsiteX45" fmla="*/ 723043 w 9182100"/>
                <a:gd name="connsiteY45" fmla="*/ 168096 h 544245"/>
                <a:gd name="connsiteX46" fmla="*/ 676370 w 9182100"/>
                <a:gd name="connsiteY46" fmla="*/ 166286 h 544245"/>
                <a:gd name="connsiteX47" fmla="*/ 629888 w 9182100"/>
                <a:gd name="connsiteY47" fmla="*/ 163333 h 544245"/>
                <a:gd name="connsiteX48" fmla="*/ 445484 w 9182100"/>
                <a:gd name="connsiteY48" fmla="*/ 146093 h 544245"/>
                <a:gd name="connsiteX49" fmla="*/ 263366 w 9182100"/>
                <a:gd name="connsiteY49" fmla="*/ 115232 h 544245"/>
                <a:gd name="connsiteX50" fmla="*/ 81439 w 9182100"/>
                <a:gd name="connsiteY50" fmla="*/ 70369 h 544245"/>
                <a:gd name="connsiteX51" fmla="*/ 35338 w 9182100"/>
                <a:gd name="connsiteY51" fmla="*/ 57034 h 544245"/>
                <a:gd name="connsiteX52" fmla="*/ 0 w 9182100"/>
                <a:gd name="connsiteY52" fmla="*/ 46652 h 544245"/>
                <a:gd name="connsiteX53" fmla="*/ 0 w 9182100"/>
                <a:gd name="connsiteY53" fmla="*/ 426795 h 544245"/>
                <a:gd name="connsiteX54" fmla="*/ 178594 w 9182100"/>
                <a:gd name="connsiteY54" fmla="*/ 479658 h 544245"/>
                <a:gd name="connsiteX55" fmla="*/ 610457 w 9182100"/>
                <a:gd name="connsiteY55" fmla="*/ 542619 h 544245"/>
                <a:gd name="connsiteX56" fmla="*/ 826865 w 9182100"/>
                <a:gd name="connsiteY56" fmla="*/ 539666 h 544245"/>
                <a:gd name="connsiteX57" fmla="*/ 1039654 w 9182100"/>
                <a:gd name="connsiteY57" fmla="*/ 515187 h 544245"/>
                <a:gd name="connsiteX58" fmla="*/ 1449705 w 9182100"/>
                <a:gd name="connsiteY58" fmla="*/ 415270 h 544245"/>
                <a:gd name="connsiteX59" fmla="*/ 1548765 w 9182100"/>
                <a:gd name="connsiteY59" fmla="*/ 382123 h 544245"/>
                <a:gd name="connsiteX60" fmla="*/ 1642872 w 9182100"/>
                <a:gd name="connsiteY60" fmla="*/ 349261 h 544245"/>
                <a:gd name="connsiteX61" fmla="*/ 1832991 w 9182100"/>
                <a:gd name="connsiteY61" fmla="*/ 289158 h 544245"/>
                <a:gd name="connsiteX62" fmla="*/ 2222754 w 9182100"/>
                <a:gd name="connsiteY62" fmla="*/ 193623 h 544245"/>
                <a:gd name="connsiteX63" fmla="*/ 2620137 w 9182100"/>
                <a:gd name="connsiteY63" fmla="*/ 138378 h 544245"/>
                <a:gd name="connsiteX64" fmla="*/ 3020473 w 9182100"/>
                <a:gd name="connsiteY64" fmla="*/ 127234 h 544245"/>
                <a:gd name="connsiteX65" fmla="*/ 3219736 w 9182100"/>
                <a:gd name="connsiteY65" fmla="*/ 139807 h 544245"/>
                <a:gd name="connsiteX66" fmla="*/ 3318605 w 9182100"/>
                <a:gd name="connsiteY66" fmla="*/ 151713 h 544245"/>
                <a:gd name="connsiteX67" fmla="*/ 3367754 w 9182100"/>
                <a:gd name="connsiteY67" fmla="*/ 158666 h 544245"/>
                <a:gd name="connsiteX68" fmla="*/ 3416618 w 9182100"/>
                <a:gd name="connsiteY68" fmla="*/ 166858 h 544245"/>
                <a:gd name="connsiteX69" fmla="*/ 3465195 w 9182100"/>
                <a:gd name="connsiteY69" fmla="*/ 176097 h 544245"/>
                <a:gd name="connsiteX70" fmla="*/ 3513868 w 9182100"/>
                <a:gd name="connsiteY70" fmla="*/ 185908 h 544245"/>
                <a:gd name="connsiteX71" fmla="*/ 3612737 w 9182100"/>
                <a:gd name="connsiteY71" fmla="*/ 207625 h 544245"/>
                <a:gd name="connsiteX72" fmla="*/ 3810381 w 9182100"/>
                <a:gd name="connsiteY72" fmla="*/ 252106 h 544245"/>
                <a:gd name="connsiteX73" fmla="*/ 4206621 w 9182100"/>
                <a:gd name="connsiteY73" fmla="*/ 339736 h 544245"/>
                <a:gd name="connsiteX74" fmla="*/ 4306062 w 9182100"/>
                <a:gd name="connsiteY74" fmla="*/ 359834 h 544245"/>
                <a:gd name="connsiteX75" fmla="*/ 4405503 w 9182100"/>
                <a:gd name="connsiteY75" fmla="*/ 378979 h 544245"/>
                <a:gd name="connsiteX76" fmla="*/ 4611529 w 9182100"/>
                <a:gd name="connsiteY76" fmla="*/ 405745 h 544245"/>
                <a:gd name="connsiteX77" fmla="*/ 5031677 w 9182100"/>
                <a:gd name="connsiteY77" fmla="*/ 427462 h 544245"/>
                <a:gd name="connsiteX78" fmla="*/ 5243227 w 9182100"/>
                <a:gd name="connsiteY78" fmla="*/ 418699 h 544245"/>
                <a:gd name="connsiteX79" fmla="*/ 5451062 w 9182100"/>
                <a:gd name="connsiteY79" fmla="*/ 398029 h 544245"/>
                <a:gd name="connsiteX80" fmla="*/ 5844635 w 9182100"/>
                <a:gd name="connsiteY80" fmla="*/ 353071 h 544245"/>
                <a:gd name="connsiteX81" fmla="*/ 5939981 w 9182100"/>
                <a:gd name="connsiteY81" fmla="*/ 346975 h 544245"/>
                <a:gd name="connsiteX82" fmla="*/ 6035898 w 9182100"/>
                <a:gd name="connsiteY82" fmla="*/ 344118 h 544245"/>
                <a:gd name="connsiteX83" fmla="*/ 6232303 w 9182100"/>
                <a:gd name="connsiteY83" fmla="*/ 343642 h 544245"/>
                <a:gd name="connsiteX84" fmla="*/ 6630924 w 9182100"/>
                <a:gd name="connsiteY84" fmla="*/ 351071 h 544245"/>
                <a:gd name="connsiteX85" fmla="*/ 6831140 w 9182100"/>
                <a:gd name="connsiteY85" fmla="*/ 356596 h 544245"/>
                <a:gd name="connsiteX86" fmla="*/ 7031545 w 9182100"/>
                <a:gd name="connsiteY86" fmla="*/ 362501 h 544245"/>
                <a:gd name="connsiteX87" fmla="*/ 7432262 w 9182100"/>
                <a:gd name="connsiteY87" fmla="*/ 378408 h 544245"/>
                <a:gd name="connsiteX88" fmla="*/ 7830312 w 9182100"/>
                <a:gd name="connsiteY88" fmla="*/ 402506 h 544245"/>
                <a:gd name="connsiteX89" fmla="*/ 7879270 w 9182100"/>
                <a:gd name="connsiteY89" fmla="*/ 406792 h 544245"/>
                <a:gd name="connsiteX90" fmla="*/ 7926895 w 9182100"/>
                <a:gd name="connsiteY90" fmla="*/ 411745 h 544245"/>
                <a:gd name="connsiteX91" fmla="*/ 7977569 w 9182100"/>
                <a:gd name="connsiteY91" fmla="*/ 417175 h 544245"/>
                <a:gd name="connsiteX92" fmla="*/ 8030623 w 9182100"/>
                <a:gd name="connsiteY92" fmla="*/ 422127 h 544245"/>
                <a:gd name="connsiteX93" fmla="*/ 8237982 w 9182100"/>
                <a:gd name="connsiteY93" fmla="*/ 435177 h 544245"/>
                <a:gd name="connsiteX94" fmla="*/ 8647748 w 9182100"/>
                <a:gd name="connsiteY94" fmla="*/ 449464 h 544245"/>
                <a:gd name="connsiteX95" fmla="*/ 8852821 w 9182100"/>
                <a:gd name="connsiteY95" fmla="*/ 456132 h 544245"/>
                <a:gd name="connsiteX96" fmla="*/ 8955786 w 9182100"/>
                <a:gd name="connsiteY96" fmla="*/ 458132 h 544245"/>
                <a:gd name="connsiteX97" fmla="*/ 9059227 w 9182100"/>
                <a:gd name="connsiteY97" fmla="*/ 457751 h 544245"/>
                <a:gd name="connsiteX98" fmla="*/ 9182005 w 9182100"/>
                <a:gd name="connsiteY98" fmla="*/ 452512 h 544245"/>
                <a:gd name="connsiteX99" fmla="*/ 9182005 w 9182100"/>
                <a:gd name="connsiteY99" fmla="*/ 154189 h 544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9182100" h="544245">
                  <a:moveTo>
                    <a:pt x="9182100" y="154189"/>
                  </a:moveTo>
                  <a:cubicBezTo>
                    <a:pt x="9137618" y="157142"/>
                    <a:pt x="9092851" y="159904"/>
                    <a:pt x="9047702" y="162762"/>
                  </a:cubicBezTo>
                  <a:cubicBezTo>
                    <a:pt x="8917114" y="170668"/>
                    <a:pt x="8784717" y="178002"/>
                    <a:pt x="8652224" y="178287"/>
                  </a:cubicBezTo>
                  <a:cubicBezTo>
                    <a:pt x="8519732" y="178764"/>
                    <a:pt x="8387049" y="171239"/>
                    <a:pt x="8255603" y="161047"/>
                  </a:cubicBezTo>
                  <a:cubicBezTo>
                    <a:pt x="8189881" y="155904"/>
                    <a:pt x="8124539" y="149236"/>
                    <a:pt x="8060722" y="140854"/>
                  </a:cubicBezTo>
                  <a:cubicBezTo>
                    <a:pt x="8044815" y="138759"/>
                    <a:pt x="8029099" y="136473"/>
                    <a:pt x="8013478" y="134187"/>
                  </a:cubicBezTo>
                  <a:lnTo>
                    <a:pt x="7990428" y="130567"/>
                  </a:lnTo>
                  <a:lnTo>
                    <a:pt x="7964139" y="126853"/>
                  </a:lnTo>
                  <a:cubicBezTo>
                    <a:pt x="7946708" y="124376"/>
                    <a:pt x="7928896" y="121709"/>
                    <a:pt x="7911656" y="119518"/>
                  </a:cubicBezTo>
                  <a:lnTo>
                    <a:pt x="7860220" y="113232"/>
                  </a:lnTo>
                  <a:cubicBezTo>
                    <a:pt x="7723728" y="96277"/>
                    <a:pt x="7589044" y="83038"/>
                    <a:pt x="7453884" y="70369"/>
                  </a:cubicBezTo>
                  <a:cubicBezTo>
                    <a:pt x="7318915" y="57701"/>
                    <a:pt x="7184041" y="46366"/>
                    <a:pt x="7048976" y="36556"/>
                  </a:cubicBezTo>
                  <a:cubicBezTo>
                    <a:pt x="6981444" y="31793"/>
                    <a:pt x="6913912" y="26840"/>
                    <a:pt x="6846285" y="22649"/>
                  </a:cubicBezTo>
                  <a:cubicBezTo>
                    <a:pt x="6778657" y="18553"/>
                    <a:pt x="6710934" y="14934"/>
                    <a:pt x="6643212" y="11600"/>
                  </a:cubicBezTo>
                  <a:lnTo>
                    <a:pt x="6541485" y="7314"/>
                  </a:lnTo>
                  <a:cubicBezTo>
                    <a:pt x="6507576" y="5790"/>
                    <a:pt x="6473667" y="4647"/>
                    <a:pt x="6439567" y="3885"/>
                  </a:cubicBezTo>
                  <a:lnTo>
                    <a:pt x="6337459" y="1313"/>
                  </a:lnTo>
                  <a:lnTo>
                    <a:pt x="6234970" y="75"/>
                  </a:lnTo>
                  <a:cubicBezTo>
                    <a:pt x="6166295" y="-116"/>
                    <a:pt x="6097715" y="-116"/>
                    <a:pt x="6027802" y="2265"/>
                  </a:cubicBezTo>
                  <a:cubicBezTo>
                    <a:pt x="5993320" y="3123"/>
                    <a:pt x="5957412" y="4456"/>
                    <a:pt x="5921978" y="6552"/>
                  </a:cubicBezTo>
                  <a:cubicBezTo>
                    <a:pt x="5886546" y="8552"/>
                    <a:pt x="5851112" y="11124"/>
                    <a:pt x="5815965" y="14362"/>
                  </a:cubicBezTo>
                  <a:cubicBezTo>
                    <a:pt x="5674995" y="27126"/>
                    <a:pt x="5538597" y="48938"/>
                    <a:pt x="5408390" y="67036"/>
                  </a:cubicBezTo>
                  <a:cubicBezTo>
                    <a:pt x="5277993" y="85514"/>
                    <a:pt x="5151692" y="99039"/>
                    <a:pt x="5023866" y="103992"/>
                  </a:cubicBezTo>
                  <a:cubicBezTo>
                    <a:pt x="4960049" y="106660"/>
                    <a:pt x="4895946" y="107231"/>
                    <a:pt x="4831556" y="106374"/>
                  </a:cubicBezTo>
                  <a:cubicBezTo>
                    <a:pt x="4767167" y="105231"/>
                    <a:pt x="4702588" y="102468"/>
                    <a:pt x="4637723" y="98754"/>
                  </a:cubicBezTo>
                  <a:cubicBezTo>
                    <a:pt x="4572762" y="95230"/>
                    <a:pt x="4507992" y="88848"/>
                    <a:pt x="4442460" y="83038"/>
                  </a:cubicBezTo>
                  <a:cubicBezTo>
                    <a:pt x="4408837" y="80752"/>
                    <a:pt x="4375214" y="79228"/>
                    <a:pt x="4341686" y="77227"/>
                  </a:cubicBezTo>
                  <a:cubicBezTo>
                    <a:pt x="4308158" y="75227"/>
                    <a:pt x="4274534" y="73417"/>
                    <a:pt x="4241006" y="71989"/>
                  </a:cubicBezTo>
                  <a:cubicBezTo>
                    <a:pt x="4106895" y="65131"/>
                    <a:pt x="3971925" y="59797"/>
                    <a:pt x="3836956" y="54177"/>
                  </a:cubicBezTo>
                  <a:lnTo>
                    <a:pt x="3634549" y="45414"/>
                  </a:lnTo>
                  <a:lnTo>
                    <a:pt x="3533394" y="40461"/>
                  </a:lnTo>
                  <a:lnTo>
                    <a:pt x="3481959" y="37889"/>
                  </a:lnTo>
                  <a:cubicBezTo>
                    <a:pt x="3464719" y="37127"/>
                    <a:pt x="3447479" y="36079"/>
                    <a:pt x="3430238" y="35889"/>
                  </a:cubicBezTo>
                  <a:cubicBezTo>
                    <a:pt x="3292602" y="31126"/>
                    <a:pt x="3156299" y="33603"/>
                    <a:pt x="3020473" y="37603"/>
                  </a:cubicBezTo>
                  <a:cubicBezTo>
                    <a:pt x="2884741" y="41985"/>
                    <a:pt x="2749487" y="48843"/>
                    <a:pt x="2614422" y="56844"/>
                  </a:cubicBezTo>
                  <a:lnTo>
                    <a:pt x="2208657" y="81609"/>
                  </a:lnTo>
                  <a:cubicBezTo>
                    <a:pt x="2073116" y="89991"/>
                    <a:pt x="1937195" y="97515"/>
                    <a:pt x="1800606" y="107612"/>
                  </a:cubicBezTo>
                  <a:cubicBezTo>
                    <a:pt x="1732217" y="112184"/>
                    <a:pt x="1663827" y="117804"/>
                    <a:pt x="1594676" y="124948"/>
                  </a:cubicBezTo>
                  <a:lnTo>
                    <a:pt x="1491996" y="136568"/>
                  </a:lnTo>
                  <a:lnTo>
                    <a:pt x="1442942" y="141902"/>
                  </a:lnTo>
                  <a:lnTo>
                    <a:pt x="1418463" y="144664"/>
                  </a:lnTo>
                  <a:lnTo>
                    <a:pt x="1393984" y="146855"/>
                  </a:lnTo>
                  <a:cubicBezTo>
                    <a:pt x="1263491" y="159142"/>
                    <a:pt x="1134142" y="166667"/>
                    <a:pt x="1006697" y="169810"/>
                  </a:cubicBezTo>
                  <a:cubicBezTo>
                    <a:pt x="942975" y="172001"/>
                    <a:pt x="879729" y="171239"/>
                    <a:pt x="816864" y="170953"/>
                  </a:cubicBezTo>
                  <a:lnTo>
                    <a:pt x="769906" y="169715"/>
                  </a:lnTo>
                  <a:cubicBezTo>
                    <a:pt x="754285" y="169525"/>
                    <a:pt x="738569" y="169048"/>
                    <a:pt x="723043" y="168096"/>
                  </a:cubicBezTo>
                  <a:lnTo>
                    <a:pt x="676370" y="166286"/>
                  </a:lnTo>
                  <a:cubicBezTo>
                    <a:pt x="660845" y="165238"/>
                    <a:pt x="645414" y="164095"/>
                    <a:pt x="629888" y="163333"/>
                  </a:cubicBezTo>
                  <a:cubicBezTo>
                    <a:pt x="568071" y="159047"/>
                    <a:pt x="506540" y="154094"/>
                    <a:pt x="445484" y="146093"/>
                  </a:cubicBezTo>
                  <a:cubicBezTo>
                    <a:pt x="384524" y="137997"/>
                    <a:pt x="323850" y="128091"/>
                    <a:pt x="263366" y="115232"/>
                  </a:cubicBezTo>
                  <a:cubicBezTo>
                    <a:pt x="202787" y="102850"/>
                    <a:pt x="142589" y="87419"/>
                    <a:pt x="81439" y="70369"/>
                  </a:cubicBezTo>
                  <a:cubicBezTo>
                    <a:pt x="66199" y="66178"/>
                    <a:pt x="50864" y="61702"/>
                    <a:pt x="35338" y="57034"/>
                  </a:cubicBezTo>
                  <a:lnTo>
                    <a:pt x="0" y="46652"/>
                  </a:lnTo>
                  <a:lnTo>
                    <a:pt x="0" y="426795"/>
                  </a:lnTo>
                  <a:cubicBezTo>
                    <a:pt x="58198" y="446416"/>
                    <a:pt x="117920" y="464323"/>
                    <a:pt x="178594" y="479658"/>
                  </a:cubicBezTo>
                  <a:cubicBezTo>
                    <a:pt x="319850" y="514901"/>
                    <a:pt x="465582" y="537094"/>
                    <a:pt x="610457" y="542619"/>
                  </a:cubicBezTo>
                  <a:cubicBezTo>
                    <a:pt x="682943" y="545953"/>
                    <a:pt x="755142" y="543762"/>
                    <a:pt x="826865" y="539666"/>
                  </a:cubicBezTo>
                  <a:cubicBezTo>
                    <a:pt x="898398" y="534523"/>
                    <a:pt x="969645" y="526903"/>
                    <a:pt x="1039654" y="515187"/>
                  </a:cubicBezTo>
                  <a:cubicBezTo>
                    <a:pt x="1180052" y="492517"/>
                    <a:pt x="1316736" y="457751"/>
                    <a:pt x="1449705" y="415270"/>
                  </a:cubicBezTo>
                  <a:cubicBezTo>
                    <a:pt x="1483138" y="405364"/>
                    <a:pt x="1515809" y="393172"/>
                    <a:pt x="1548765" y="382123"/>
                  </a:cubicBezTo>
                  <a:lnTo>
                    <a:pt x="1642872" y="349261"/>
                  </a:lnTo>
                  <a:cubicBezTo>
                    <a:pt x="1705261" y="328211"/>
                    <a:pt x="1768983" y="308208"/>
                    <a:pt x="1832991" y="289158"/>
                  </a:cubicBezTo>
                  <a:cubicBezTo>
                    <a:pt x="1961198" y="251821"/>
                    <a:pt x="2091404" y="219435"/>
                    <a:pt x="2222754" y="193623"/>
                  </a:cubicBezTo>
                  <a:cubicBezTo>
                    <a:pt x="2354199" y="168382"/>
                    <a:pt x="2486882" y="149332"/>
                    <a:pt x="2620137" y="138378"/>
                  </a:cubicBezTo>
                  <a:cubicBezTo>
                    <a:pt x="2753392" y="127424"/>
                    <a:pt x="2887123" y="122947"/>
                    <a:pt x="3020473" y="127234"/>
                  </a:cubicBezTo>
                  <a:cubicBezTo>
                    <a:pt x="3087148" y="129043"/>
                    <a:pt x="3153632" y="133711"/>
                    <a:pt x="3219736" y="139807"/>
                  </a:cubicBezTo>
                  <a:cubicBezTo>
                    <a:pt x="3252788" y="143426"/>
                    <a:pt x="3285839" y="146760"/>
                    <a:pt x="3318605" y="151713"/>
                  </a:cubicBezTo>
                  <a:lnTo>
                    <a:pt x="3367754" y="158666"/>
                  </a:lnTo>
                  <a:cubicBezTo>
                    <a:pt x="3384042" y="161238"/>
                    <a:pt x="3400330" y="164000"/>
                    <a:pt x="3416618" y="166858"/>
                  </a:cubicBezTo>
                  <a:cubicBezTo>
                    <a:pt x="3432905" y="169525"/>
                    <a:pt x="3449003" y="172954"/>
                    <a:pt x="3465195" y="176097"/>
                  </a:cubicBezTo>
                  <a:cubicBezTo>
                    <a:pt x="3481483" y="179431"/>
                    <a:pt x="3497199" y="182288"/>
                    <a:pt x="3513868" y="185908"/>
                  </a:cubicBezTo>
                  <a:lnTo>
                    <a:pt x="3612737" y="207625"/>
                  </a:lnTo>
                  <a:lnTo>
                    <a:pt x="3810381" y="252106"/>
                  </a:lnTo>
                  <a:cubicBezTo>
                    <a:pt x="3942112" y="282015"/>
                    <a:pt x="4073843" y="312590"/>
                    <a:pt x="4206621" y="339736"/>
                  </a:cubicBezTo>
                  <a:cubicBezTo>
                    <a:pt x="4239768" y="346785"/>
                    <a:pt x="4272915" y="353452"/>
                    <a:pt x="4306062" y="359834"/>
                  </a:cubicBezTo>
                  <a:cubicBezTo>
                    <a:pt x="4339209" y="366216"/>
                    <a:pt x="4372356" y="372979"/>
                    <a:pt x="4405503" y="378979"/>
                  </a:cubicBezTo>
                  <a:cubicBezTo>
                    <a:pt x="4473416" y="389266"/>
                    <a:pt x="4542378" y="398410"/>
                    <a:pt x="4611529" y="405745"/>
                  </a:cubicBezTo>
                  <a:cubicBezTo>
                    <a:pt x="4749832" y="420794"/>
                    <a:pt x="4890326" y="428795"/>
                    <a:pt x="5031677" y="427462"/>
                  </a:cubicBezTo>
                  <a:cubicBezTo>
                    <a:pt x="5102352" y="426985"/>
                    <a:pt x="5173028" y="423747"/>
                    <a:pt x="5243227" y="418699"/>
                  </a:cubicBezTo>
                  <a:cubicBezTo>
                    <a:pt x="5313427" y="413650"/>
                    <a:pt x="5382959" y="406030"/>
                    <a:pt x="5451062" y="398029"/>
                  </a:cubicBezTo>
                  <a:cubicBezTo>
                    <a:pt x="5587651" y="381551"/>
                    <a:pt x="5717381" y="362501"/>
                    <a:pt x="5844635" y="353071"/>
                  </a:cubicBezTo>
                  <a:cubicBezTo>
                    <a:pt x="5876544" y="350690"/>
                    <a:pt x="5908262" y="348404"/>
                    <a:pt x="5939981" y="346975"/>
                  </a:cubicBezTo>
                  <a:cubicBezTo>
                    <a:pt x="5971794" y="345356"/>
                    <a:pt x="6003036" y="344308"/>
                    <a:pt x="6035898" y="344118"/>
                  </a:cubicBezTo>
                  <a:cubicBezTo>
                    <a:pt x="6100477" y="343070"/>
                    <a:pt x="6166390" y="343356"/>
                    <a:pt x="6232303" y="343642"/>
                  </a:cubicBezTo>
                  <a:cubicBezTo>
                    <a:pt x="6364415" y="344880"/>
                    <a:pt x="6497669" y="347833"/>
                    <a:pt x="6630924" y="351071"/>
                  </a:cubicBezTo>
                  <a:lnTo>
                    <a:pt x="6831140" y="356596"/>
                  </a:lnTo>
                  <a:lnTo>
                    <a:pt x="7031545" y="362501"/>
                  </a:lnTo>
                  <a:cubicBezTo>
                    <a:pt x="7165086" y="367454"/>
                    <a:pt x="7298818" y="371835"/>
                    <a:pt x="7432262" y="378408"/>
                  </a:cubicBezTo>
                  <a:cubicBezTo>
                    <a:pt x="7565518" y="384790"/>
                    <a:pt x="7699153" y="392124"/>
                    <a:pt x="7830312" y="402506"/>
                  </a:cubicBezTo>
                  <a:lnTo>
                    <a:pt x="7879270" y="406792"/>
                  </a:lnTo>
                  <a:lnTo>
                    <a:pt x="7926895" y="411745"/>
                  </a:lnTo>
                  <a:lnTo>
                    <a:pt x="7977569" y="417175"/>
                  </a:lnTo>
                  <a:cubicBezTo>
                    <a:pt x="7995380" y="418984"/>
                    <a:pt x="8013097" y="420699"/>
                    <a:pt x="8030623" y="422127"/>
                  </a:cubicBezTo>
                  <a:cubicBezTo>
                    <a:pt x="8100632" y="427843"/>
                    <a:pt x="8169402" y="431748"/>
                    <a:pt x="8237982" y="435177"/>
                  </a:cubicBezTo>
                  <a:cubicBezTo>
                    <a:pt x="8375047" y="442035"/>
                    <a:pt x="8511254" y="444511"/>
                    <a:pt x="8647748" y="449464"/>
                  </a:cubicBezTo>
                  <a:cubicBezTo>
                    <a:pt x="8715946" y="451750"/>
                    <a:pt x="8784336" y="454513"/>
                    <a:pt x="8852821" y="456132"/>
                  </a:cubicBezTo>
                  <a:cubicBezTo>
                    <a:pt x="8887111" y="456989"/>
                    <a:pt x="8921401" y="457751"/>
                    <a:pt x="8955786" y="458132"/>
                  </a:cubicBezTo>
                  <a:cubicBezTo>
                    <a:pt x="8990171" y="458323"/>
                    <a:pt x="9024651" y="458227"/>
                    <a:pt x="9059227" y="457751"/>
                  </a:cubicBezTo>
                  <a:cubicBezTo>
                    <a:pt x="9099995" y="456989"/>
                    <a:pt x="9140857" y="455275"/>
                    <a:pt x="9182005" y="452512"/>
                  </a:cubicBezTo>
                  <a:lnTo>
                    <a:pt x="9182005" y="154189"/>
                  </a:lnTo>
                  <a:close/>
                </a:path>
              </a:pathLst>
            </a:custGeom>
            <a:solidFill>
              <a:schemeClr val="bg1">
                <a:alpha val="30000"/>
              </a:schemeClr>
            </a:solidFill>
            <a:ln w="9525" cap="flat">
              <a:noFill/>
              <a:prstDash val="solid"/>
              <a:miter/>
            </a:ln>
          </p:spPr>
          <p:txBody>
            <a:bodyPr rtlCol="0" anchor="ctr"/>
            <a:lstStyle/>
            <a:p>
              <a:endParaRPr lang="en-US"/>
            </a:p>
          </p:txBody>
        </p:sp>
        <p:sp>
          <p:nvSpPr>
            <p:cNvPr id="1037" name="Freeform: Shape 1036">
              <a:extLst>
                <a:ext uri="{FF2B5EF4-FFF2-40B4-BE49-F238E27FC236}">
                  <a16:creationId xmlns:a16="http://schemas.microsoft.com/office/drawing/2014/main" id="{5EF4DD4B-217B-4346-A2B8-4327936399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324550"/>
              <a:ext cx="9182100" cy="765639"/>
            </a:xfrm>
            <a:custGeom>
              <a:avLst/>
              <a:gdLst>
                <a:gd name="connsiteX0" fmla="*/ 9182100 w 9182100"/>
                <a:gd name="connsiteY0" fmla="*/ 351088 h 765639"/>
                <a:gd name="connsiteX1" fmla="*/ 9178480 w 9182100"/>
                <a:gd name="connsiteY1" fmla="*/ 350993 h 765639"/>
                <a:gd name="connsiteX2" fmla="*/ 8783955 w 9182100"/>
                <a:gd name="connsiteY2" fmla="*/ 327561 h 765639"/>
                <a:gd name="connsiteX3" fmla="*/ 8390763 w 9182100"/>
                <a:gd name="connsiteY3" fmla="*/ 288795 h 765639"/>
                <a:gd name="connsiteX4" fmla="*/ 8199502 w 9182100"/>
                <a:gd name="connsiteY4" fmla="*/ 262601 h 765639"/>
                <a:gd name="connsiteX5" fmla="*/ 8153972 w 9182100"/>
                <a:gd name="connsiteY5" fmla="*/ 254886 h 765639"/>
                <a:gd name="connsiteX6" fmla="*/ 8131588 w 9182100"/>
                <a:gd name="connsiteY6" fmla="*/ 250790 h 765639"/>
                <a:gd name="connsiteX7" fmla="*/ 8104632 w 9182100"/>
                <a:gd name="connsiteY7" fmla="*/ 246504 h 765639"/>
                <a:gd name="connsiteX8" fmla="*/ 8050911 w 9182100"/>
                <a:gd name="connsiteY8" fmla="*/ 238217 h 765639"/>
                <a:gd name="connsiteX9" fmla="*/ 7998810 w 9182100"/>
                <a:gd name="connsiteY9" fmla="*/ 230978 h 765639"/>
                <a:gd name="connsiteX10" fmla="*/ 7589902 w 9182100"/>
                <a:gd name="connsiteY10" fmla="*/ 183925 h 765639"/>
                <a:gd name="connsiteX11" fmla="*/ 7183469 w 9182100"/>
                <a:gd name="connsiteY11" fmla="*/ 147634 h 765639"/>
                <a:gd name="connsiteX12" fmla="*/ 6775990 w 9182100"/>
                <a:gd name="connsiteY12" fmla="*/ 119821 h 765639"/>
                <a:gd name="connsiteX13" fmla="*/ 6364795 w 9182100"/>
                <a:gd name="connsiteY13" fmla="*/ 102391 h 765639"/>
                <a:gd name="connsiteX14" fmla="*/ 6154293 w 9182100"/>
                <a:gd name="connsiteY14" fmla="*/ 100581 h 765639"/>
                <a:gd name="connsiteX15" fmla="*/ 6100287 w 9182100"/>
                <a:gd name="connsiteY15" fmla="*/ 101343 h 765639"/>
                <a:gd name="connsiteX16" fmla="*/ 6045327 w 9182100"/>
                <a:gd name="connsiteY16" fmla="*/ 103438 h 765639"/>
                <a:gd name="connsiteX17" fmla="*/ 5935980 w 9182100"/>
                <a:gd name="connsiteY17" fmla="*/ 110296 h 765639"/>
                <a:gd name="connsiteX18" fmla="*/ 5523357 w 9182100"/>
                <a:gd name="connsiteY18" fmla="*/ 157635 h 765639"/>
                <a:gd name="connsiteX19" fmla="*/ 5149882 w 9182100"/>
                <a:gd name="connsiteY19" fmla="*/ 185639 h 765639"/>
                <a:gd name="connsiteX20" fmla="*/ 4777073 w 9182100"/>
                <a:gd name="connsiteY20" fmla="*/ 170685 h 765639"/>
                <a:gd name="connsiteX21" fmla="*/ 4729925 w 9182100"/>
                <a:gd name="connsiteY21" fmla="*/ 166208 h 765639"/>
                <a:gd name="connsiteX22" fmla="*/ 4682585 w 9182100"/>
                <a:gd name="connsiteY22" fmla="*/ 161064 h 765639"/>
                <a:gd name="connsiteX23" fmla="*/ 4635151 w 9182100"/>
                <a:gd name="connsiteY23" fmla="*/ 155445 h 765639"/>
                <a:gd name="connsiteX24" fmla="*/ 4611434 w 9182100"/>
                <a:gd name="connsiteY24" fmla="*/ 152492 h 765639"/>
                <a:gd name="connsiteX25" fmla="*/ 4587145 w 9182100"/>
                <a:gd name="connsiteY25" fmla="*/ 149349 h 765639"/>
                <a:gd name="connsiteX26" fmla="*/ 4387977 w 9182100"/>
                <a:gd name="connsiteY26" fmla="*/ 122774 h 765639"/>
                <a:gd name="connsiteX27" fmla="*/ 3989356 w 9182100"/>
                <a:gd name="connsiteY27" fmla="*/ 68577 h 765639"/>
                <a:gd name="connsiteX28" fmla="*/ 3789140 w 9182100"/>
                <a:gd name="connsiteY28" fmla="*/ 42192 h 765639"/>
                <a:gd name="connsiteX29" fmla="*/ 3689033 w 9182100"/>
                <a:gd name="connsiteY29" fmla="*/ 29143 h 765639"/>
                <a:gd name="connsiteX30" fmla="*/ 3634835 w 9182100"/>
                <a:gd name="connsiteY30" fmla="*/ 22571 h 765639"/>
                <a:gd name="connsiteX31" fmla="*/ 3579876 w 9182100"/>
                <a:gd name="connsiteY31" fmla="*/ 16856 h 765639"/>
                <a:gd name="connsiteX32" fmla="*/ 3147441 w 9182100"/>
                <a:gd name="connsiteY32" fmla="*/ 473 h 765639"/>
                <a:gd name="connsiteX33" fmla="*/ 2724722 w 9182100"/>
                <a:gd name="connsiteY33" fmla="*/ 22857 h 765639"/>
                <a:gd name="connsiteX34" fmla="*/ 1898428 w 9182100"/>
                <a:gd name="connsiteY34" fmla="*/ 147730 h 765639"/>
                <a:gd name="connsiteX35" fmla="*/ 1692878 w 9182100"/>
                <a:gd name="connsiteY35" fmla="*/ 195069 h 765639"/>
                <a:gd name="connsiteX36" fmla="*/ 1640205 w 9182100"/>
                <a:gd name="connsiteY36" fmla="*/ 208785 h 765639"/>
                <a:gd name="connsiteX37" fmla="*/ 1592294 w 9182100"/>
                <a:gd name="connsiteY37" fmla="*/ 221643 h 765639"/>
                <a:gd name="connsiteX38" fmla="*/ 1500092 w 9182100"/>
                <a:gd name="connsiteY38" fmla="*/ 245551 h 765639"/>
                <a:gd name="connsiteX39" fmla="*/ 1130046 w 9182100"/>
                <a:gd name="connsiteY39" fmla="*/ 318227 h 765639"/>
                <a:gd name="connsiteX40" fmla="*/ 944880 w 9182100"/>
                <a:gd name="connsiteY40" fmla="*/ 337658 h 765639"/>
                <a:gd name="connsiteX41" fmla="*/ 852583 w 9182100"/>
                <a:gd name="connsiteY41" fmla="*/ 341944 h 765639"/>
                <a:gd name="connsiteX42" fmla="*/ 760476 w 9182100"/>
                <a:gd name="connsiteY42" fmla="*/ 343087 h 765639"/>
                <a:gd name="connsiteX43" fmla="*/ 577215 w 9182100"/>
                <a:gd name="connsiteY43" fmla="*/ 332800 h 765639"/>
                <a:gd name="connsiteX44" fmla="*/ 394907 w 9182100"/>
                <a:gd name="connsiteY44" fmla="*/ 305463 h 765639"/>
                <a:gd name="connsiteX45" fmla="*/ 211265 w 9182100"/>
                <a:gd name="connsiteY45" fmla="*/ 261363 h 765639"/>
                <a:gd name="connsiteX46" fmla="*/ 17526 w 9182100"/>
                <a:gd name="connsiteY46" fmla="*/ 204880 h 765639"/>
                <a:gd name="connsiteX47" fmla="*/ 0 w 9182100"/>
                <a:gd name="connsiteY47" fmla="*/ 199927 h 765639"/>
                <a:gd name="connsiteX48" fmla="*/ 0 w 9182100"/>
                <a:gd name="connsiteY48" fmla="*/ 526920 h 765639"/>
                <a:gd name="connsiteX49" fmla="*/ 100298 w 9182100"/>
                <a:gd name="connsiteY49" fmla="*/ 571973 h 765639"/>
                <a:gd name="connsiteX50" fmla="*/ 301562 w 9182100"/>
                <a:gd name="connsiteY50" fmla="*/ 649697 h 765639"/>
                <a:gd name="connsiteX51" fmla="*/ 731044 w 9182100"/>
                <a:gd name="connsiteY51" fmla="*/ 746947 h 765639"/>
                <a:gd name="connsiteX52" fmla="*/ 1168241 w 9182100"/>
                <a:gd name="connsiteY52" fmla="*/ 762759 h 765639"/>
                <a:gd name="connsiteX53" fmla="*/ 1596581 w 9182100"/>
                <a:gd name="connsiteY53" fmla="*/ 716944 h 765639"/>
                <a:gd name="connsiteX54" fmla="*/ 1701641 w 9182100"/>
                <a:gd name="connsiteY54" fmla="*/ 697894 h 765639"/>
                <a:gd name="connsiteX55" fmla="*/ 1752124 w 9182100"/>
                <a:gd name="connsiteY55" fmla="*/ 688273 h 765639"/>
                <a:gd name="connsiteX56" fmla="*/ 1797939 w 9182100"/>
                <a:gd name="connsiteY56" fmla="*/ 679891 h 765639"/>
                <a:gd name="connsiteX57" fmla="*/ 1988630 w 9182100"/>
                <a:gd name="connsiteY57" fmla="*/ 649316 h 765639"/>
                <a:gd name="connsiteX58" fmla="*/ 2376297 w 9182100"/>
                <a:gd name="connsiteY58" fmla="*/ 601691 h 765639"/>
                <a:gd name="connsiteX59" fmla="*/ 2570416 w 9182100"/>
                <a:gd name="connsiteY59" fmla="*/ 584165 h 765639"/>
                <a:gd name="connsiteX60" fmla="*/ 2764155 w 9182100"/>
                <a:gd name="connsiteY60" fmla="*/ 571497 h 765639"/>
                <a:gd name="connsiteX61" fmla="*/ 2956941 w 9182100"/>
                <a:gd name="connsiteY61" fmla="*/ 564163 h 765639"/>
                <a:gd name="connsiteX62" fmla="*/ 3148298 w 9182100"/>
                <a:gd name="connsiteY62" fmla="*/ 562639 h 765639"/>
                <a:gd name="connsiteX63" fmla="*/ 3337274 w 9182100"/>
                <a:gd name="connsiteY63" fmla="*/ 568544 h 765639"/>
                <a:gd name="connsiteX64" fmla="*/ 3522345 w 9182100"/>
                <a:gd name="connsiteY64" fmla="*/ 583308 h 765639"/>
                <a:gd name="connsiteX65" fmla="*/ 3567779 w 9182100"/>
                <a:gd name="connsiteY65" fmla="*/ 588642 h 765639"/>
                <a:gd name="connsiteX66" fmla="*/ 3613785 w 9182100"/>
                <a:gd name="connsiteY66" fmla="*/ 594357 h 765639"/>
                <a:gd name="connsiteX67" fmla="*/ 3713798 w 9182100"/>
                <a:gd name="connsiteY67" fmla="*/ 607882 h 765639"/>
                <a:gd name="connsiteX68" fmla="*/ 3913823 w 9182100"/>
                <a:gd name="connsiteY68" fmla="*/ 634838 h 765639"/>
                <a:gd name="connsiteX69" fmla="*/ 4315873 w 9182100"/>
                <a:gd name="connsiteY69" fmla="*/ 686273 h 765639"/>
                <a:gd name="connsiteX70" fmla="*/ 4517422 w 9182100"/>
                <a:gd name="connsiteY70" fmla="*/ 710086 h 765639"/>
                <a:gd name="connsiteX71" fmla="*/ 4728972 w 9182100"/>
                <a:gd name="connsiteY71" fmla="*/ 731422 h 765639"/>
                <a:gd name="connsiteX72" fmla="*/ 5162931 w 9182100"/>
                <a:gd name="connsiteY72" fmla="*/ 744185 h 765639"/>
                <a:gd name="connsiteX73" fmla="*/ 5594033 w 9182100"/>
                <a:gd name="connsiteY73" fmla="*/ 706466 h 765639"/>
                <a:gd name="connsiteX74" fmla="*/ 5982939 w 9182100"/>
                <a:gd name="connsiteY74" fmla="*/ 655793 h 765639"/>
                <a:gd name="connsiteX75" fmla="*/ 6075045 w 9182100"/>
                <a:gd name="connsiteY75" fmla="*/ 648459 h 765639"/>
                <a:gd name="connsiteX76" fmla="*/ 6167819 w 9182100"/>
                <a:gd name="connsiteY76" fmla="*/ 643887 h 765639"/>
                <a:gd name="connsiteX77" fmla="*/ 6361081 w 9182100"/>
                <a:gd name="connsiteY77" fmla="*/ 639124 h 765639"/>
                <a:gd name="connsiteX78" fmla="*/ 6757321 w 9182100"/>
                <a:gd name="connsiteY78" fmla="*/ 640458 h 765639"/>
                <a:gd name="connsiteX79" fmla="*/ 7156704 w 9182100"/>
                <a:gd name="connsiteY79" fmla="*/ 649030 h 765639"/>
                <a:gd name="connsiteX80" fmla="*/ 7556373 w 9182100"/>
                <a:gd name="connsiteY80" fmla="*/ 662365 h 765639"/>
                <a:gd name="connsiteX81" fmla="*/ 7952328 w 9182100"/>
                <a:gd name="connsiteY81" fmla="*/ 682177 h 765639"/>
                <a:gd name="connsiteX82" fmla="*/ 8000714 w 9182100"/>
                <a:gd name="connsiteY82" fmla="*/ 685511 h 765639"/>
                <a:gd name="connsiteX83" fmla="*/ 8047196 w 9182100"/>
                <a:gd name="connsiteY83" fmla="*/ 689416 h 765639"/>
                <a:gd name="connsiteX84" fmla="*/ 8097965 w 9182100"/>
                <a:gd name="connsiteY84" fmla="*/ 693893 h 765639"/>
                <a:gd name="connsiteX85" fmla="*/ 8152733 w 9182100"/>
                <a:gd name="connsiteY85" fmla="*/ 697894 h 765639"/>
                <a:gd name="connsiteX86" fmla="*/ 8363903 w 9182100"/>
                <a:gd name="connsiteY86" fmla="*/ 705133 h 765639"/>
                <a:gd name="connsiteX87" fmla="*/ 8777764 w 9182100"/>
                <a:gd name="connsiteY87" fmla="*/ 698084 h 765639"/>
                <a:gd name="connsiteX88" fmla="*/ 9182005 w 9182100"/>
                <a:gd name="connsiteY88" fmla="*/ 668366 h 765639"/>
                <a:gd name="connsiteX89" fmla="*/ 9182005 w 9182100"/>
                <a:gd name="connsiteY89" fmla="*/ 351088 h 76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9182100" h="765639">
                  <a:moveTo>
                    <a:pt x="9182100" y="351088"/>
                  </a:moveTo>
                  <a:cubicBezTo>
                    <a:pt x="9180862" y="351088"/>
                    <a:pt x="9179719" y="350993"/>
                    <a:pt x="9178480" y="350993"/>
                  </a:cubicBezTo>
                  <a:cubicBezTo>
                    <a:pt x="9047607" y="346421"/>
                    <a:pt x="8915591" y="337944"/>
                    <a:pt x="8783955" y="327561"/>
                  </a:cubicBezTo>
                  <a:cubicBezTo>
                    <a:pt x="8652320" y="316894"/>
                    <a:pt x="8520589" y="304416"/>
                    <a:pt x="8390763" y="288795"/>
                  </a:cubicBezTo>
                  <a:cubicBezTo>
                    <a:pt x="8325898" y="281175"/>
                    <a:pt x="8261509" y="272602"/>
                    <a:pt x="8199502" y="262601"/>
                  </a:cubicBezTo>
                  <a:cubicBezTo>
                    <a:pt x="8184070" y="260029"/>
                    <a:pt x="8168831" y="257553"/>
                    <a:pt x="8153972" y="254886"/>
                  </a:cubicBezTo>
                  <a:lnTo>
                    <a:pt x="8131588" y="250790"/>
                  </a:lnTo>
                  <a:lnTo>
                    <a:pt x="8104632" y="246504"/>
                  </a:lnTo>
                  <a:cubicBezTo>
                    <a:pt x="8086725" y="243741"/>
                    <a:pt x="8068247" y="240598"/>
                    <a:pt x="8050911" y="238217"/>
                  </a:cubicBezTo>
                  <a:lnTo>
                    <a:pt x="7998810" y="230978"/>
                  </a:lnTo>
                  <a:cubicBezTo>
                    <a:pt x="7860697" y="212023"/>
                    <a:pt x="7725633" y="198021"/>
                    <a:pt x="7589902" y="183925"/>
                  </a:cubicBezTo>
                  <a:cubicBezTo>
                    <a:pt x="7454360" y="170304"/>
                    <a:pt x="7319010" y="158779"/>
                    <a:pt x="7183469" y="147634"/>
                  </a:cubicBezTo>
                  <a:cubicBezTo>
                    <a:pt x="7047929" y="137252"/>
                    <a:pt x="6912198" y="127632"/>
                    <a:pt x="6775990" y="119821"/>
                  </a:cubicBezTo>
                  <a:cubicBezTo>
                    <a:pt x="6639592" y="112582"/>
                    <a:pt x="6503194" y="105439"/>
                    <a:pt x="6364795" y="102391"/>
                  </a:cubicBezTo>
                  <a:cubicBezTo>
                    <a:pt x="6295263" y="101057"/>
                    <a:pt x="6225826" y="99819"/>
                    <a:pt x="6154293" y="100581"/>
                  </a:cubicBezTo>
                  <a:cubicBezTo>
                    <a:pt x="6136577" y="100581"/>
                    <a:pt x="6118860" y="100581"/>
                    <a:pt x="6100287" y="101343"/>
                  </a:cubicBezTo>
                  <a:cubicBezTo>
                    <a:pt x="6081903" y="101819"/>
                    <a:pt x="6063615" y="102486"/>
                    <a:pt x="6045327" y="103438"/>
                  </a:cubicBezTo>
                  <a:cubicBezTo>
                    <a:pt x="6008656" y="104962"/>
                    <a:pt x="5972175" y="107439"/>
                    <a:pt x="5935980" y="110296"/>
                  </a:cubicBezTo>
                  <a:cubicBezTo>
                    <a:pt x="5790724" y="121631"/>
                    <a:pt x="5651659" y="142110"/>
                    <a:pt x="5523357" y="157635"/>
                  </a:cubicBezTo>
                  <a:cubicBezTo>
                    <a:pt x="5394484" y="173542"/>
                    <a:pt x="5273040" y="183543"/>
                    <a:pt x="5149882" y="185639"/>
                  </a:cubicBezTo>
                  <a:cubicBezTo>
                    <a:pt x="5027010" y="187925"/>
                    <a:pt x="4902803" y="182210"/>
                    <a:pt x="4777073" y="170685"/>
                  </a:cubicBezTo>
                  <a:lnTo>
                    <a:pt x="4729925" y="166208"/>
                  </a:lnTo>
                  <a:lnTo>
                    <a:pt x="4682585" y="161064"/>
                  </a:lnTo>
                  <a:cubicBezTo>
                    <a:pt x="4666869" y="159445"/>
                    <a:pt x="4650963" y="157350"/>
                    <a:pt x="4635151" y="155445"/>
                  </a:cubicBezTo>
                  <a:lnTo>
                    <a:pt x="4611434" y="152492"/>
                  </a:lnTo>
                  <a:cubicBezTo>
                    <a:pt x="4603623" y="151539"/>
                    <a:pt x="4595622" y="150587"/>
                    <a:pt x="4587145" y="149349"/>
                  </a:cubicBezTo>
                  <a:lnTo>
                    <a:pt x="4387977" y="122774"/>
                  </a:lnTo>
                  <a:lnTo>
                    <a:pt x="3989356" y="68577"/>
                  </a:lnTo>
                  <a:lnTo>
                    <a:pt x="3789140" y="42192"/>
                  </a:lnTo>
                  <a:lnTo>
                    <a:pt x="3689033" y="29143"/>
                  </a:lnTo>
                  <a:lnTo>
                    <a:pt x="3634835" y="22571"/>
                  </a:lnTo>
                  <a:cubicBezTo>
                    <a:pt x="3616452" y="20285"/>
                    <a:pt x="3598069" y="18380"/>
                    <a:pt x="3579876" y="16856"/>
                  </a:cubicBezTo>
                  <a:cubicBezTo>
                    <a:pt x="3433667" y="3140"/>
                    <a:pt x="3289840" y="-1622"/>
                    <a:pt x="3147441" y="473"/>
                  </a:cubicBezTo>
                  <a:cubicBezTo>
                    <a:pt x="3005138" y="2283"/>
                    <a:pt x="2864263" y="10188"/>
                    <a:pt x="2724722" y="22857"/>
                  </a:cubicBezTo>
                  <a:cubicBezTo>
                    <a:pt x="2445353" y="48098"/>
                    <a:pt x="2171129" y="90198"/>
                    <a:pt x="1898428" y="147730"/>
                  </a:cubicBezTo>
                  <a:cubicBezTo>
                    <a:pt x="1830134" y="162208"/>
                    <a:pt x="1762030" y="177448"/>
                    <a:pt x="1692878" y="195069"/>
                  </a:cubicBezTo>
                  <a:lnTo>
                    <a:pt x="1640205" y="208785"/>
                  </a:lnTo>
                  <a:lnTo>
                    <a:pt x="1592294" y="221643"/>
                  </a:lnTo>
                  <a:cubicBezTo>
                    <a:pt x="1561624" y="229740"/>
                    <a:pt x="1530858" y="238503"/>
                    <a:pt x="1500092" y="245551"/>
                  </a:cubicBezTo>
                  <a:cubicBezTo>
                    <a:pt x="1377125" y="276412"/>
                    <a:pt x="1253490" y="300987"/>
                    <a:pt x="1130046" y="318227"/>
                  </a:cubicBezTo>
                  <a:cubicBezTo>
                    <a:pt x="1068229" y="326895"/>
                    <a:pt x="1006602" y="333086"/>
                    <a:pt x="944880" y="337658"/>
                  </a:cubicBezTo>
                  <a:cubicBezTo>
                    <a:pt x="914114" y="339277"/>
                    <a:pt x="883253" y="341563"/>
                    <a:pt x="852583" y="341944"/>
                  </a:cubicBezTo>
                  <a:cubicBezTo>
                    <a:pt x="821817" y="343278"/>
                    <a:pt x="791147" y="342992"/>
                    <a:pt x="760476" y="343087"/>
                  </a:cubicBezTo>
                  <a:cubicBezTo>
                    <a:pt x="699230" y="342135"/>
                    <a:pt x="638175" y="338706"/>
                    <a:pt x="577215" y="332800"/>
                  </a:cubicBezTo>
                  <a:cubicBezTo>
                    <a:pt x="516255" y="326895"/>
                    <a:pt x="455771" y="317179"/>
                    <a:pt x="394907" y="305463"/>
                  </a:cubicBezTo>
                  <a:cubicBezTo>
                    <a:pt x="334137" y="293557"/>
                    <a:pt x="273368" y="278412"/>
                    <a:pt x="211265" y="261363"/>
                  </a:cubicBezTo>
                  <a:cubicBezTo>
                    <a:pt x="149066" y="244123"/>
                    <a:pt x="85820" y="224310"/>
                    <a:pt x="17526" y="204880"/>
                  </a:cubicBezTo>
                  <a:cubicBezTo>
                    <a:pt x="11716" y="203165"/>
                    <a:pt x="5906" y="201546"/>
                    <a:pt x="0" y="199927"/>
                  </a:cubicBezTo>
                  <a:lnTo>
                    <a:pt x="0" y="526920"/>
                  </a:lnTo>
                  <a:cubicBezTo>
                    <a:pt x="32576" y="541874"/>
                    <a:pt x="66104" y="557114"/>
                    <a:pt x="100298" y="571973"/>
                  </a:cubicBezTo>
                  <a:cubicBezTo>
                    <a:pt x="164973" y="600167"/>
                    <a:pt x="232410" y="626456"/>
                    <a:pt x="301562" y="649697"/>
                  </a:cubicBezTo>
                  <a:cubicBezTo>
                    <a:pt x="439865" y="696655"/>
                    <a:pt x="585216" y="728754"/>
                    <a:pt x="731044" y="746947"/>
                  </a:cubicBezTo>
                  <a:cubicBezTo>
                    <a:pt x="876967" y="764664"/>
                    <a:pt x="1023652" y="769426"/>
                    <a:pt x="1168241" y="762759"/>
                  </a:cubicBezTo>
                  <a:cubicBezTo>
                    <a:pt x="1313021" y="756663"/>
                    <a:pt x="1455896" y="740185"/>
                    <a:pt x="1596581" y="716944"/>
                  </a:cubicBezTo>
                  <a:cubicBezTo>
                    <a:pt x="1632014" y="711610"/>
                    <a:pt x="1666685" y="704371"/>
                    <a:pt x="1701641" y="697894"/>
                  </a:cubicBezTo>
                  <a:lnTo>
                    <a:pt x="1752124" y="688273"/>
                  </a:lnTo>
                  <a:lnTo>
                    <a:pt x="1797939" y="679891"/>
                  </a:lnTo>
                  <a:cubicBezTo>
                    <a:pt x="1860328" y="669128"/>
                    <a:pt x="1924431" y="658746"/>
                    <a:pt x="1988630" y="649316"/>
                  </a:cubicBezTo>
                  <a:cubicBezTo>
                    <a:pt x="2117217" y="630838"/>
                    <a:pt x="2246852" y="614645"/>
                    <a:pt x="2376297" y="601691"/>
                  </a:cubicBezTo>
                  <a:cubicBezTo>
                    <a:pt x="2441067" y="595214"/>
                    <a:pt x="2505742" y="589118"/>
                    <a:pt x="2570416" y="584165"/>
                  </a:cubicBezTo>
                  <a:cubicBezTo>
                    <a:pt x="2635091" y="579402"/>
                    <a:pt x="2699671" y="574831"/>
                    <a:pt x="2764155" y="571497"/>
                  </a:cubicBezTo>
                  <a:cubicBezTo>
                    <a:pt x="2828639" y="568068"/>
                    <a:pt x="2892933" y="565401"/>
                    <a:pt x="2956941" y="564163"/>
                  </a:cubicBezTo>
                  <a:cubicBezTo>
                    <a:pt x="3021045" y="562353"/>
                    <a:pt x="3084766" y="561972"/>
                    <a:pt x="3148298" y="562639"/>
                  </a:cubicBezTo>
                  <a:cubicBezTo>
                    <a:pt x="3211735" y="563305"/>
                    <a:pt x="3274695" y="565591"/>
                    <a:pt x="3337274" y="568544"/>
                  </a:cubicBezTo>
                  <a:cubicBezTo>
                    <a:pt x="3399568" y="572259"/>
                    <a:pt x="3461671" y="576259"/>
                    <a:pt x="3522345" y="583308"/>
                  </a:cubicBezTo>
                  <a:cubicBezTo>
                    <a:pt x="3537680" y="584737"/>
                    <a:pt x="3552730" y="586737"/>
                    <a:pt x="3567779" y="588642"/>
                  </a:cubicBezTo>
                  <a:lnTo>
                    <a:pt x="3613785" y="594357"/>
                  </a:lnTo>
                  <a:lnTo>
                    <a:pt x="3713798" y="607882"/>
                  </a:lnTo>
                  <a:lnTo>
                    <a:pt x="3913823" y="634838"/>
                  </a:lnTo>
                  <a:cubicBezTo>
                    <a:pt x="4047268" y="652078"/>
                    <a:pt x="4180904" y="670366"/>
                    <a:pt x="4315873" y="686273"/>
                  </a:cubicBezTo>
                  <a:lnTo>
                    <a:pt x="4517422" y="710086"/>
                  </a:lnTo>
                  <a:cubicBezTo>
                    <a:pt x="4586573" y="717896"/>
                    <a:pt x="4657916" y="725992"/>
                    <a:pt x="4728972" y="731422"/>
                  </a:cubicBezTo>
                  <a:cubicBezTo>
                    <a:pt x="4871371" y="743042"/>
                    <a:pt x="5016627" y="748376"/>
                    <a:pt x="5162931" y="744185"/>
                  </a:cubicBezTo>
                  <a:cubicBezTo>
                    <a:pt x="5308949" y="740566"/>
                    <a:pt x="5456111" y="725611"/>
                    <a:pt x="5594033" y="706466"/>
                  </a:cubicBezTo>
                  <a:cubicBezTo>
                    <a:pt x="5732621" y="687511"/>
                    <a:pt x="5859876" y="667033"/>
                    <a:pt x="5982939" y="655793"/>
                  </a:cubicBezTo>
                  <a:cubicBezTo>
                    <a:pt x="6013799" y="652936"/>
                    <a:pt x="6044375" y="650364"/>
                    <a:pt x="6075045" y="648459"/>
                  </a:cubicBezTo>
                  <a:cubicBezTo>
                    <a:pt x="6105906" y="646363"/>
                    <a:pt x="6135529" y="645125"/>
                    <a:pt x="6167819" y="643887"/>
                  </a:cubicBezTo>
                  <a:cubicBezTo>
                    <a:pt x="6230779" y="641125"/>
                    <a:pt x="6295930" y="640077"/>
                    <a:pt x="6361081" y="639124"/>
                  </a:cubicBezTo>
                  <a:cubicBezTo>
                    <a:pt x="6491955" y="637981"/>
                    <a:pt x="6624638" y="638553"/>
                    <a:pt x="6757321" y="640458"/>
                  </a:cubicBezTo>
                  <a:cubicBezTo>
                    <a:pt x="6890195" y="642553"/>
                    <a:pt x="7023449" y="645030"/>
                    <a:pt x="7156704" y="649030"/>
                  </a:cubicBezTo>
                  <a:cubicBezTo>
                    <a:pt x="7289959" y="652650"/>
                    <a:pt x="7423404" y="656841"/>
                    <a:pt x="7556373" y="662365"/>
                  </a:cubicBezTo>
                  <a:cubicBezTo>
                    <a:pt x="7689152" y="667509"/>
                    <a:pt x="7822502" y="673986"/>
                    <a:pt x="7952328" y="682177"/>
                  </a:cubicBezTo>
                  <a:lnTo>
                    <a:pt x="8000714" y="685511"/>
                  </a:lnTo>
                  <a:cubicBezTo>
                    <a:pt x="8016811" y="686654"/>
                    <a:pt x="8031670" y="688178"/>
                    <a:pt x="8047196" y="689416"/>
                  </a:cubicBezTo>
                  <a:lnTo>
                    <a:pt x="8097965" y="693893"/>
                  </a:lnTo>
                  <a:cubicBezTo>
                    <a:pt x="8116539" y="695417"/>
                    <a:pt x="8134731" y="696846"/>
                    <a:pt x="8152733" y="697894"/>
                  </a:cubicBezTo>
                  <a:cubicBezTo>
                    <a:pt x="8224647" y="701989"/>
                    <a:pt x="8294465" y="704085"/>
                    <a:pt x="8363903" y="705133"/>
                  </a:cubicBezTo>
                  <a:cubicBezTo>
                    <a:pt x="8502777" y="706657"/>
                    <a:pt x="8640223" y="704180"/>
                    <a:pt x="8777764" y="698084"/>
                  </a:cubicBezTo>
                  <a:cubicBezTo>
                    <a:pt x="8912352" y="692083"/>
                    <a:pt x="9046845" y="682749"/>
                    <a:pt x="9182005" y="668366"/>
                  </a:cubicBezTo>
                  <a:lnTo>
                    <a:pt x="9182005" y="351088"/>
                  </a:lnTo>
                  <a:close/>
                </a:path>
              </a:pathLst>
            </a:custGeom>
            <a:solidFill>
              <a:schemeClr val="bg1">
                <a:alpha val="30000"/>
              </a:schemeClr>
            </a:solidFill>
            <a:ln w="9525" cap="flat">
              <a:noFill/>
              <a:prstDash val="solid"/>
              <a:miter/>
            </a:ln>
          </p:spPr>
          <p:txBody>
            <a:bodyPr rtlCol="0" anchor="ctr"/>
            <a:lstStyle/>
            <a:p>
              <a:endParaRPr lang="en-US"/>
            </a:p>
          </p:txBody>
        </p:sp>
      </p:grpSp>
      <p:sp>
        <p:nvSpPr>
          <p:cNvPr id="3" name="Підзаголовок 2">
            <a:extLst>
              <a:ext uri="{FF2B5EF4-FFF2-40B4-BE49-F238E27FC236}">
                <a16:creationId xmlns:a16="http://schemas.microsoft.com/office/drawing/2014/main" id="{64A42695-B369-AA2B-6C00-BB173E1FF391}"/>
              </a:ext>
            </a:extLst>
          </p:cNvPr>
          <p:cNvSpPr>
            <a:spLocks noGrp="1"/>
          </p:cNvSpPr>
          <p:nvPr>
            <p:ph type="subTitle" idx="1"/>
          </p:nvPr>
        </p:nvSpPr>
        <p:spPr>
          <a:xfrm>
            <a:off x="7110101" y="6353778"/>
            <a:ext cx="9251198" cy="641669"/>
          </a:xfrm>
        </p:spPr>
        <p:txBody>
          <a:bodyPr anchor="b">
            <a:normAutofit fontScale="92500" lnSpcReduction="20000"/>
          </a:bodyPr>
          <a:lstStyle/>
          <a:p>
            <a:pPr algn="l"/>
            <a:r>
              <a:rPr lang="uk-UA" sz="2600" dirty="0">
                <a:solidFill>
                  <a:schemeClr val="tx2"/>
                </a:solidFill>
                <a:latin typeface="Times New Roman" panose="02020603050405020304" pitchFamily="18" charset="0"/>
                <a:cs typeface="Times New Roman" panose="02020603050405020304" pitchFamily="18" charset="0"/>
              </a:rPr>
              <a:t>Виконав: </a:t>
            </a:r>
            <a:r>
              <a:rPr lang="uk-UA" sz="2600" dirty="0" err="1">
                <a:solidFill>
                  <a:schemeClr val="tx2"/>
                </a:solidFill>
                <a:latin typeface="Times New Roman" panose="02020603050405020304" pitchFamily="18" charset="0"/>
                <a:cs typeface="Times New Roman" panose="02020603050405020304" pitchFamily="18" charset="0"/>
              </a:rPr>
              <a:t>ст.гр</a:t>
            </a:r>
            <a:r>
              <a:rPr lang="uk-UA" sz="2600" dirty="0">
                <a:solidFill>
                  <a:schemeClr val="tx2"/>
                </a:solidFill>
                <a:latin typeface="Times New Roman" panose="02020603050405020304" pitchFamily="18" charset="0"/>
                <a:cs typeface="Times New Roman" panose="02020603050405020304" pitchFamily="18" charset="0"/>
              </a:rPr>
              <a:t>. </a:t>
            </a:r>
            <a:r>
              <a:rPr lang="uk-UA" sz="2600" dirty="0" err="1">
                <a:solidFill>
                  <a:schemeClr val="tx2"/>
                </a:solidFill>
                <a:latin typeface="Times New Roman" panose="02020603050405020304" pitchFamily="18" charset="0"/>
                <a:cs typeface="Times New Roman" panose="02020603050405020304" pitchFamily="18" charset="0"/>
              </a:rPr>
              <a:t>БК-812м</a:t>
            </a:r>
            <a:r>
              <a:rPr lang="uk-UA" sz="2600" dirty="0">
                <a:solidFill>
                  <a:schemeClr val="tx2"/>
                </a:solidFill>
                <a:latin typeface="Times New Roman" panose="02020603050405020304" pitchFamily="18" charset="0"/>
                <a:cs typeface="Times New Roman" panose="02020603050405020304" pitchFamily="18" charset="0"/>
              </a:rPr>
              <a:t> </a:t>
            </a:r>
            <a:r>
              <a:rPr lang="uk-UA" sz="2600" dirty="0" err="1">
                <a:solidFill>
                  <a:schemeClr val="tx2"/>
                </a:solidFill>
                <a:latin typeface="Times New Roman" panose="02020603050405020304" pitchFamily="18" charset="0"/>
                <a:cs typeface="Times New Roman" panose="02020603050405020304" pitchFamily="18" charset="0"/>
              </a:rPr>
              <a:t>Атамєєв</a:t>
            </a:r>
            <a:r>
              <a:rPr lang="uk-UA" sz="2600" dirty="0">
                <a:solidFill>
                  <a:schemeClr val="tx2"/>
                </a:solidFill>
                <a:latin typeface="Times New Roman" panose="02020603050405020304" pitchFamily="18" charset="0"/>
                <a:cs typeface="Times New Roman" panose="02020603050405020304" pitchFamily="18" charset="0"/>
              </a:rPr>
              <a:t> </a:t>
            </a:r>
            <a:r>
              <a:rPr lang="uk-UA" sz="2600" dirty="0" err="1">
                <a:solidFill>
                  <a:schemeClr val="tx2"/>
                </a:solidFill>
                <a:latin typeface="Times New Roman" panose="02020603050405020304" pitchFamily="18" charset="0"/>
                <a:cs typeface="Times New Roman" panose="02020603050405020304" pitchFamily="18" charset="0"/>
              </a:rPr>
              <a:t>Ю.О</a:t>
            </a:r>
            <a:br>
              <a:rPr lang="uk-UA" sz="2600" dirty="0">
                <a:solidFill>
                  <a:schemeClr val="tx2"/>
                </a:solidFill>
                <a:latin typeface="Times New Roman" panose="02020603050405020304" pitchFamily="18" charset="0"/>
                <a:cs typeface="Times New Roman" panose="02020603050405020304" pitchFamily="18" charset="0"/>
              </a:rPr>
            </a:br>
            <a:r>
              <a:rPr lang="uk-UA" sz="2600" dirty="0">
                <a:solidFill>
                  <a:schemeClr val="tx2"/>
                </a:solidFill>
                <a:latin typeface="Times New Roman" panose="02020603050405020304" pitchFamily="18" charset="0"/>
                <a:cs typeface="Times New Roman" panose="02020603050405020304" pitchFamily="18" charset="0"/>
              </a:rPr>
              <a:t>Керівник: </a:t>
            </a:r>
            <a:r>
              <a:rPr lang="uk-UA" sz="2600" dirty="0" err="1">
                <a:solidFill>
                  <a:schemeClr val="tx2"/>
                </a:solidFill>
                <a:latin typeface="Times New Roman" panose="02020603050405020304" pitchFamily="18" charset="0"/>
                <a:cs typeface="Times New Roman" panose="02020603050405020304" pitchFamily="18" charset="0"/>
              </a:rPr>
              <a:t>к.т.н</a:t>
            </a:r>
            <a:r>
              <a:rPr lang="uk-UA" sz="2600" dirty="0">
                <a:solidFill>
                  <a:schemeClr val="tx2"/>
                </a:solidFill>
                <a:latin typeface="Times New Roman" panose="02020603050405020304" pitchFamily="18" charset="0"/>
                <a:cs typeface="Times New Roman" panose="02020603050405020304" pitchFamily="18" charset="0"/>
              </a:rPr>
              <a:t> </a:t>
            </a:r>
            <a:r>
              <a:rPr lang="uk-UA" sz="2600" dirty="0" err="1">
                <a:solidFill>
                  <a:schemeClr val="tx2"/>
                </a:solidFill>
                <a:latin typeface="Times New Roman" panose="02020603050405020304" pitchFamily="18" charset="0"/>
                <a:cs typeface="Times New Roman" panose="02020603050405020304" pitchFamily="18" charset="0"/>
              </a:rPr>
              <a:t>Корольков</a:t>
            </a:r>
            <a:r>
              <a:rPr lang="uk-UA" sz="2600" dirty="0">
                <a:solidFill>
                  <a:schemeClr val="tx2"/>
                </a:solidFill>
                <a:latin typeface="Times New Roman" panose="02020603050405020304" pitchFamily="18" charset="0"/>
                <a:cs typeface="Times New Roman" panose="02020603050405020304" pitchFamily="18" charset="0"/>
              </a:rPr>
              <a:t> </a:t>
            </a:r>
            <a:r>
              <a:rPr lang="uk-UA" sz="2600" dirty="0" err="1">
                <a:solidFill>
                  <a:schemeClr val="tx2"/>
                </a:solidFill>
                <a:latin typeface="Times New Roman" panose="02020603050405020304" pitchFamily="18" charset="0"/>
                <a:cs typeface="Times New Roman" panose="02020603050405020304" pitchFamily="18" charset="0"/>
              </a:rPr>
              <a:t>Р.Ю</a:t>
            </a:r>
            <a:endParaRPr lang="en-US" sz="2600" dirty="0">
              <a:solidFill>
                <a:schemeClr val="tx2"/>
              </a:solidFill>
              <a:latin typeface="Times New Roman" panose="02020603050405020304" pitchFamily="18" charset="0"/>
              <a:cs typeface="Times New Roman" panose="02020603050405020304" pitchFamily="18" charset="0"/>
            </a:endParaRPr>
          </a:p>
          <a:p>
            <a:pPr algn="l"/>
            <a:endParaRPr lang="ru-UA" sz="1400" dirty="0">
              <a:solidFill>
                <a:schemeClr val="tx2"/>
              </a:solidFill>
            </a:endParaRPr>
          </a:p>
        </p:txBody>
      </p:sp>
    </p:spTree>
    <p:extLst>
      <p:ext uri="{BB962C8B-B14F-4D97-AF65-F5344CB8AC3E}">
        <p14:creationId xmlns:p14="http://schemas.microsoft.com/office/powerpoint/2010/main" val="91119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8">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C19157F-F341-0FA9-4798-721019E242DC}"/>
              </a:ext>
            </a:extLst>
          </p:cNvPr>
          <p:cNvSpPr>
            <a:spLocks noGrp="1"/>
          </p:cNvSpPr>
          <p:nvPr>
            <p:ph type="title"/>
          </p:nvPr>
        </p:nvSpPr>
        <p:spPr>
          <a:xfrm>
            <a:off x="630936" y="640080"/>
            <a:ext cx="4818888" cy="1481328"/>
          </a:xfrm>
        </p:spPr>
        <p:txBody>
          <a:bodyPr anchor="b">
            <a:normAutofit/>
          </a:bodyPr>
          <a:lstStyle/>
          <a:p>
            <a:r>
              <a:rPr lang="uk-UA" sz="5000">
                <a:effectLst/>
                <a:latin typeface="Times New Roman" panose="02020603050405020304" pitchFamily="18" charset="0"/>
                <a:ea typeface="Times New Roman" panose="02020603050405020304" pitchFamily="18" charset="0"/>
              </a:rPr>
              <a:t>"Man-in-the-Middle" атак</a:t>
            </a:r>
            <a:r>
              <a:rPr lang="uk-UA" sz="5000">
                <a:latin typeface="Times New Roman" panose="02020603050405020304" pitchFamily="18" charset="0"/>
                <a:ea typeface="Times New Roman" panose="02020603050405020304" pitchFamily="18" charset="0"/>
              </a:rPr>
              <a:t>а</a:t>
            </a:r>
            <a:endParaRPr lang="ru-UA" sz="5000"/>
          </a:p>
        </p:txBody>
      </p:sp>
      <p:sp>
        <p:nvSpPr>
          <p:cNvPr id="21"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Місце для вмісту 2">
            <a:extLst>
              <a:ext uri="{FF2B5EF4-FFF2-40B4-BE49-F238E27FC236}">
                <a16:creationId xmlns:a16="http://schemas.microsoft.com/office/drawing/2014/main" id="{A999A2F7-7A07-E305-18ED-D1C7CBB258A4}"/>
              </a:ext>
            </a:extLst>
          </p:cNvPr>
          <p:cNvSpPr>
            <a:spLocks noGrp="1"/>
          </p:cNvSpPr>
          <p:nvPr>
            <p:ph idx="1"/>
          </p:nvPr>
        </p:nvSpPr>
        <p:spPr>
          <a:xfrm>
            <a:off x="630936" y="2660904"/>
            <a:ext cx="4818888" cy="3547872"/>
          </a:xfrm>
        </p:spPr>
        <p:txBody>
          <a:bodyPr anchor="t">
            <a:normAutofit/>
          </a:bodyPr>
          <a:lstStyle/>
          <a:p>
            <a:r>
              <a:rPr lang="uk-UA" sz="1900">
                <a:effectLst/>
                <a:latin typeface="Times New Roman" panose="02020603050405020304" pitchFamily="18" charset="0"/>
                <a:ea typeface="Times New Roman" panose="02020603050405020304" pitchFamily="18" charset="0"/>
              </a:rPr>
              <a:t>Впровадження "Man-in-the-Middle" (MITM) атак є серйозною загрозою для безпеки бездротових мереж, оскільки зловмисники встають між комунікуючими сторонами, отримуючи таким чином несанкціонований доступ до передачі даних. Цей вид атаки дозволяє атакуючим перехоплювати, модифікувати або навіть вставляти новий трафік між двома легітимними пристроями, що спричиняє ризик витоку конфіденційної інформації та інших серйозних наслідків </a:t>
            </a:r>
            <a:endParaRPr lang="ru-UA" sz="1900"/>
          </a:p>
        </p:txBody>
      </p:sp>
      <p:pic>
        <p:nvPicPr>
          <p:cNvPr id="4" name="Рисунок 3" descr="Схематичний принцип атаки типу Man-In-The-Middle ">
            <a:extLst>
              <a:ext uri="{FF2B5EF4-FFF2-40B4-BE49-F238E27FC236}">
                <a16:creationId xmlns:a16="http://schemas.microsoft.com/office/drawing/2014/main" id="{32BBB5CF-8BB5-F77F-EE5F-66F411D5B8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5719665" y="1633629"/>
            <a:ext cx="5838351" cy="3371648"/>
          </a:xfrm>
          <a:prstGeom prst="rect">
            <a:avLst/>
          </a:prstGeom>
          <a:noFill/>
        </p:spPr>
      </p:pic>
    </p:spTree>
    <p:extLst>
      <p:ext uri="{BB962C8B-B14F-4D97-AF65-F5344CB8AC3E}">
        <p14:creationId xmlns:p14="http://schemas.microsoft.com/office/powerpoint/2010/main" val="2609705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68E52BD8-6826-2C04-30F5-46D9FF99AEAC}"/>
              </a:ext>
            </a:extLst>
          </p:cNvPr>
          <p:cNvSpPr>
            <a:spLocks noGrp="1"/>
          </p:cNvSpPr>
          <p:nvPr>
            <p:ph type="title"/>
          </p:nvPr>
        </p:nvSpPr>
        <p:spPr>
          <a:xfrm>
            <a:off x="630936" y="640080"/>
            <a:ext cx="4818888" cy="1481328"/>
          </a:xfrm>
        </p:spPr>
        <p:txBody>
          <a:bodyPr anchor="b">
            <a:normAutofit/>
          </a:bodyPr>
          <a:lstStyle/>
          <a:p>
            <a:r>
              <a:rPr lang="uk-UA" sz="3000">
                <a:effectLst/>
                <a:latin typeface="Times New Roman" panose="02020603050405020304" pitchFamily="18" charset="0"/>
                <a:ea typeface="Times New Roman" panose="02020603050405020304" pitchFamily="18" charset="0"/>
              </a:rPr>
              <a:t>Підбір пароля за помогою утиліту aircrack-ng</a:t>
            </a:r>
            <a:br>
              <a:rPr lang="ru-UA" sz="3000">
                <a:effectLst/>
                <a:latin typeface="Times New Roman" panose="02020603050405020304" pitchFamily="18" charset="0"/>
                <a:ea typeface="Times New Roman" panose="02020603050405020304" pitchFamily="18" charset="0"/>
              </a:rPr>
            </a:br>
            <a:endParaRPr lang="ru-UA" sz="3000"/>
          </a:p>
        </p:txBody>
      </p:sp>
      <p:sp>
        <p:nvSpPr>
          <p:cNvPr id="11"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Місце для вмісту 2">
            <a:extLst>
              <a:ext uri="{FF2B5EF4-FFF2-40B4-BE49-F238E27FC236}">
                <a16:creationId xmlns:a16="http://schemas.microsoft.com/office/drawing/2014/main" id="{548A4E66-3068-60BF-2F92-FFCD6CEB677C}"/>
              </a:ext>
            </a:extLst>
          </p:cNvPr>
          <p:cNvSpPr>
            <a:spLocks noGrp="1"/>
          </p:cNvSpPr>
          <p:nvPr>
            <p:ph idx="1"/>
          </p:nvPr>
        </p:nvSpPr>
        <p:spPr>
          <a:xfrm>
            <a:off x="630936" y="2660904"/>
            <a:ext cx="4818888" cy="3547872"/>
          </a:xfrm>
        </p:spPr>
        <p:txBody>
          <a:bodyPr anchor="t">
            <a:normAutofit/>
          </a:bodyPr>
          <a:lstStyle/>
          <a:p>
            <a:pPr marL="0" indent="0">
              <a:buNone/>
            </a:pPr>
            <a:r>
              <a:rPr lang="uk-UA" sz="1200" dirty="0" err="1">
                <a:effectLst/>
                <a:latin typeface="Times New Roman" panose="02020603050405020304" pitchFamily="18" charset="0"/>
                <a:ea typeface="Times New Roman" panose="02020603050405020304" pitchFamily="18" charset="0"/>
              </a:rPr>
              <a:t>Aircrack-ng</a:t>
            </a:r>
            <a:r>
              <a:rPr lang="uk-UA" sz="1200" dirty="0">
                <a:effectLst/>
                <a:latin typeface="Times New Roman" panose="02020603050405020304" pitchFamily="18" charset="0"/>
                <a:ea typeface="Times New Roman" panose="02020603050405020304" pitchFamily="18" charset="0"/>
              </a:rPr>
              <a:t> - це потужний набір інструментів для аналізу та тестування безпеки бездротових мереж. Основна його мета - проведення аудиту та злому захисту </a:t>
            </a:r>
            <a:r>
              <a:rPr lang="uk-UA" sz="1200" dirty="0" err="1">
                <a:effectLst/>
                <a:latin typeface="Times New Roman" panose="02020603050405020304" pitchFamily="18" charset="0"/>
                <a:ea typeface="Times New Roman" panose="02020603050405020304" pitchFamily="18" charset="0"/>
              </a:rPr>
              <a:t>Wi-Fi</a:t>
            </a:r>
            <a:r>
              <a:rPr lang="uk-UA" sz="1200" dirty="0">
                <a:effectLst/>
                <a:latin typeface="Times New Roman" panose="02020603050405020304" pitchFamily="18" charset="0"/>
                <a:ea typeface="Times New Roman" panose="02020603050405020304" pitchFamily="18" charset="0"/>
              </a:rPr>
              <a:t> мереж, щоб виявити потенційні вразливості та покращити рівень безпеки </a:t>
            </a:r>
          </a:p>
          <a:p>
            <a:pPr marL="0" indent="0">
              <a:buNone/>
            </a:pPr>
            <a:r>
              <a:rPr lang="uk-UA" sz="1200" dirty="0">
                <a:effectLst/>
                <a:latin typeface="Times New Roman" panose="02020603050405020304" pitchFamily="18" charset="0"/>
                <a:ea typeface="Times New Roman" panose="02020603050405020304" pitchFamily="18" charset="0"/>
              </a:rPr>
              <a:t>Цей інструмент включає в себе кілька ключових компонентів. Одним із них є </a:t>
            </a:r>
            <a:r>
              <a:rPr lang="uk-UA" sz="1200" dirty="0" err="1">
                <a:effectLst/>
                <a:latin typeface="Times New Roman" panose="02020603050405020304" pitchFamily="18" charset="0"/>
                <a:ea typeface="Times New Roman" panose="02020603050405020304" pitchFamily="18" charset="0"/>
              </a:rPr>
              <a:t>airodump-ng</a:t>
            </a:r>
            <a:r>
              <a:rPr lang="uk-UA" sz="1200" dirty="0">
                <a:effectLst/>
                <a:latin typeface="Times New Roman" panose="02020603050405020304" pitchFamily="18" charset="0"/>
                <a:ea typeface="Times New Roman" panose="02020603050405020304" pitchFamily="18" charset="0"/>
              </a:rPr>
              <a:t>, який служить для захоплення пакетів з мережі і надає детальну інформацію про доступні мережі, включаючи </a:t>
            </a:r>
            <a:r>
              <a:rPr lang="uk-UA" sz="1200" dirty="0" err="1">
                <a:effectLst/>
                <a:latin typeface="Times New Roman" panose="02020603050405020304" pitchFamily="18" charset="0"/>
                <a:ea typeface="Times New Roman" panose="02020603050405020304" pitchFamily="18" charset="0"/>
              </a:rPr>
              <a:t>BSSID</a:t>
            </a:r>
            <a:r>
              <a:rPr lang="uk-UA" sz="1200" dirty="0">
                <a:effectLst/>
                <a:latin typeface="Times New Roman" panose="02020603050405020304" pitchFamily="18" charset="0"/>
                <a:ea typeface="Times New Roman" panose="02020603050405020304" pitchFamily="18" charset="0"/>
              </a:rPr>
              <a:t>, канали, силу сигналу та інші параметри. Ще одним компонентом є </a:t>
            </a:r>
            <a:r>
              <a:rPr lang="uk-UA" sz="1200" dirty="0" err="1">
                <a:effectLst/>
                <a:latin typeface="Times New Roman" panose="02020603050405020304" pitchFamily="18" charset="0"/>
                <a:ea typeface="Times New Roman" panose="02020603050405020304" pitchFamily="18" charset="0"/>
              </a:rPr>
              <a:t>aireplay-ng</a:t>
            </a:r>
            <a:r>
              <a:rPr lang="uk-UA" sz="1200" dirty="0">
                <a:effectLst/>
                <a:latin typeface="Times New Roman" panose="02020603050405020304" pitchFamily="18" charset="0"/>
                <a:ea typeface="Times New Roman" panose="02020603050405020304" pitchFamily="18" charset="0"/>
              </a:rPr>
              <a:t>, який використовується для генерації та відправлення пакетів для ініціювання атак на мережі, такі як </a:t>
            </a:r>
            <a:r>
              <a:rPr lang="uk-UA" sz="1200" dirty="0" err="1">
                <a:effectLst/>
                <a:latin typeface="Times New Roman" panose="02020603050405020304" pitchFamily="18" charset="0"/>
                <a:ea typeface="Times New Roman" panose="02020603050405020304" pitchFamily="18" charset="0"/>
              </a:rPr>
              <a:t>ARP-відравлення</a:t>
            </a:r>
            <a:r>
              <a:rPr lang="uk-UA" sz="1200" dirty="0">
                <a:effectLst/>
                <a:latin typeface="Times New Roman" panose="02020603050405020304" pitchFamily="18" charset="0"/>
                <a:ea typeface="Times New Roman" panose="02020603050405020304" pitchFamily="18" charset="0"/>
              </a:rPr>
              <a:t> та </a:t>
            </a:r>
            <a:r>
              <a:rPr lang="uk-UA" sz="1200" dirty="0" err="1">
                <a:effectLst/>
                <a:latin typeface="Times New Roman" panose="02020603050405020304" pitchFamily="18" charset="0"/>
                <a:ea typeface="Times New Roman" panose="02020603050405020304" pitchFamily="18" charset="0"/>
              </a:rPr>
              <a:t>деавтентифікація</a:t>
            </a:r>
            <a:r>
              <a:rPr lang="uk-UA" sz="1200" dirty="0">
                <a:effectLst/>
                <a:latin typeface="Times New Roman" panose="02020603050405020304" pitchFamily="18" charset="0"/>
                <a:ea typeface="Times New Roman" panose="02020603050405020304" pitchFamily="18" charset="0"/>
              </a:rPr>
              <a:t>.</a:t>
            </a:r>
          </a:p>
          <a:p>
            <a:pPr marL="0" indent="0">
              <a:buNone/>
            </a:pPr>
            <a:r>
              <a:rPr lang="uk-UA" sz="1200" dirty="0">
                <a:effectLst/>
                <a:latin typeface="Times New Roman" panose="02020603050405020304" pitchFamily="18" charset="0"/>
                <a:ea typeface="Times New Roman" panose="02020603050405020304" pitchFamily="18" charset="0"/>
              </a:rPr>
              <a:t>Для початку потрібно перевести </a:t>
            </a:r>
            <a:r>
              <a:rPr lang="uk-UA" sz="1200" dirty="0" err="1">
                <a:effectLst/>
                <a:latin typeface="Times New Roman" panose="02020603050405020304" pitchFamily="18" charset="0"/>
                <a:ea typeface="Times New Roman" panose="02020603050405020304" pitchFamily="18" charset="0"/>
              </a:rPr>
              <a:t>Wi-Fi</a:t>
            </a:r>
            <a:r>
              <a:rPr lang="uk-UA" sz="1200" dirty="0">
                <a:effectLst/>
                <a:latin typeface="Times New Roman" panose="02020603050405020304" pitchFamily="18" charset="0"/>
                <a:ea typeface="Times New Roman" panose="02020603050405020304" pitchFamily="18" charset="0"/>
              </a:rPr>
              <a:t> адаптер у режим монітора, для цього потрібно ввести команду у термінал </a:t>
            </a:r>
            <a:r>
              <a:rPr lang="uk-UA" sz="1200" dirty="0" err="1">
                <a:effectLst/>
                <a:latin typeface="Times New Roman" panose="02020603050405020304" pitchFamily="18" charset="0"/>
                <a:ea typeface="Times New Roman" panose="02020603050405020304" pitchFamily="18" charset="0"/>
              </a:rPr>
              <a:t>Kali</a:t>
            </a:r>
            <a:r>
              <a:rPr lang="uk-UA" sz="1200" dirty="0">
                <a:effectLst/>
                <a:latin typeface="Times New Roman" panose="02020603050405020304" pitchFamily="18" charset="0"/>
                <a:ea typeface="Times New Roman" panose="02020603050405020304" pitchFamily="18" charset="0"/>
              </a:rPr>
              <a:t> </a:t>
            </a:r>
            <a:r>
              <a:rPr lang="uk-UA" sz="1200" dirty="0" err="1">
                <a:effectLst/>
                <a:latin typeface="Times New Roman" panose="02020603050405020304" pitchFamily="18" charset="0"/>
                <a:ea typeface="Times New Roman" panose="02020603050405020304" pitchFamily="18" charset="0"/>
              </a:rPr>
              <a:t>Linux</a:t>
            </a:r>
            <a:r>
              <a:rPr lang="uk-UA" sz="1200" dirty="0">
                <a:effectLst/>
                <a:latin typeface="Calibri" panose="020F0502020204030204" pitchFamily="34" charset="0"/>
                <a:ea typeface="Times New Roman" panose="02020603050405020304" pitchFamily="18" charset="0"/>
              </a:rPr>
              <a:t> </a:t>
            </a:r>
            <a:endParaRPr lang="ru-UA" sz="1200" dirty="0">
              <a:effectLst/>
              <a:latin typeface="Times New Roman" panose="02020603050405020304" pitchFamily="18" charset="0"/>
              <a:ea typeface="Times New Roman" panose="02020603050405020304" pitchFamily="18" charset="0"/>
            </a:endParaRPr>
          </a:p>
          <a:p>
            <a:pPr marL="0" indent="0">
              <a:buNone/>
            </a:pPr>
            <a:endParaRPr lang="ru-UA" sz="1200" dirty="0"/>
          </a:p>
        </p:txBody>
      </p:sp>
      <p:pic>
        <p:nvPicPr>
          <p:cNvPr id="4" name="Рисунок 3">
            <a:extLst>
              <a:ext uri="{FF2B5EF4-FFF2-40B4-BE49-F238E27FC236}">
                <a16:creationId xmlns:a16="http://schemas.microsoft.com/office/drawing/2014/main" id="{06317A90-CD24-275A-7A44-AB2ECF1DF03C}"/>
              </a:ext>
            </a:extLst>
          </p:cNvPr>
          <p:cNvPicPr>
            <a:picLocks noChangeAspect="1"/>
          </p:cNvPicPr>
          <p:nvPr/>
        </p:nvPicPr>
        <p:blipFill>
          <a:blip r:embed="rId2"/>
          <a:stretch>
            <a:fillRect/>
          </a:stretch>
        </p:blipFill>
        <p:spPr>
          <a:xfrm>
            <a:off x="5665787" y="2084833"/>
            <a:ext cx="5892229" cy="2504197"/>
          </a:xfrm>
          <a:prstGeom prst="rect">
            <a:avLst/>
          </a:prstGeom>
        </p:spPr>
      </p:pic>
    </p:spTree>
    <p:extLst>
      <p:ext uri="{BB962C8B-B14F-4D97-AF65-F5344CB8AC3E}">
        <p14:creationId xmlns:p14="http://schemas.microsoft.com/office/powerpoint/2010/main" val="446031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AE336B39-6D1B-BD64-EA49-932FE1B6A55C}"/>
              </a:ext>
            </a:extLst>
          </p:cNvPr>
          <p:cNvSpPr>
            <a:spLocks noGrp="1"/>
          </p:cNvSpPr>
          <p:nvPr>
            <p:ph type="title"/>
          </p:nvPr>
        </p:nvSpPr>
        <p:spPr>
          <a:xfrm>
            <a:off x="630936" y="640080"/>
            <a:ext cx="4818888" cy="1481328"/>
          </a:xfrm>
        </p:spPr>
        <p:txBody>
          <a:bodyPr anchor="b">
            <a:normAutofit/>
          </a:bodyPr>
          <a:lstStyle/>
          <a:p>
            <a:r>
              <a:rPr lang="en-US" sz="5400" dirty="0" err="1"/>
              <a:t>Airodump</a:t>
            </a:r>
            <a:r>
              <a:rPr lang="en-US" sz="5400" dirty="0"/>
              <a:t>-ng</a:t>
            </a:r>
            <a:endParaRPr lang="ru-UA" sz="5400" dirty="0"/>
          </a:p>
        </p:txBody>
      </p:sp>
      <p:sp>
        <p:nvSpPr>
          <p:cNvPr id="11"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Місце для вмісту 2">
            <a:extLst>
              <a:ext uri="{FF2B5EF4-FFF2-40B4-BE49-F238E27FC236}">
                <a16:creationId xmlns:a16="http://schemas.microsoft.com/office/drawing/2014/main" id="{044D7F36-986B-3E96-0F11-2366E92AD81B}"/>
              </a:ext>
            </a:extLst>
          </p:cNvPr>
          <p:cNvSpPr>
            <a:spLocks noGrp="1"/>
          </p:cNvSpPr>
          <p:nvPr>
            <p:ph idx="1"/>
          </p:nvPr>
        </p:nvSpPr>
        <p:spPr>
          <a:xfrm>
            <a:off x="630936" y="2660904"/>
            <a:ext cx="4818888" cy="3547872"/>
          </a:xfrm>
        </p:spPr>
        <p:txBody>
          <a:bodyPr anchor="t">
            <a:noAutofit/>
          </a:bodyPr>
          <a:lstStyle/>
          <a:p>
            <a:r>
              <a:rPr lang="uk-UA" sz="1600" dirty="0">
                <a:effectLst/>
                <a:latin typeface="Times New Roman" panose="02020603050405020304" pitchFamily="18" charset="0"/>
                <a:ea typeface="Times New Roman" panose="02020603050405020304" pitchFamily="18" charset="0"/>
              </a:rPr>
              <a:t>Тепер ми бачимо усі бездротові мережі, які знаходяться у </a:t>
            </a:r>
            <a:r>
              <a:rPr lang="uk-UA" sz="1600" dirty="0" err="1">
                <a:effectLst/>
                <a:latin typeface="Times New Roman" panose="02020603050405020304" pitchFamily="18" charset="0"/>
                <a:ea typeface="Times New Roman" panose="02020603050405020304" pitchFamily="18" charset="0"/>
              </a:rPr>
              <a:t>диапазоні</a:t>
            </a:r>
            <a:r>
              <a:rPr lang="uk-UA" sz="1600" dirty="0">
                <a:effectLst/>
                <a:latin typeface="Times New Roman" panose="02020603050405020304" pitchFamily="18" charset="0"/>
                <a:ea typeface="Times New Roman" panose="02020603050405020304" pitchFamily="18" charset="0"/>
              </a:rPr>
              <a:t> </a:t>
            </a:r>
            <a:r>
              <a:rPr lang="uk-UA" sz="1600" dirty="0" err="1">
                <a:effectLst/>
                <a:latin typeface="Times New Roman" panose="02020603050405020304" pitchFamily="18" charset="0"/>
                <a:ea typeface="Times New Roman" panose="02020603050405020304" pitchFamily="18" charset="0"/>
              </a:rPr>
              <a:t>Wi-Fi</a:t>
            </a:r>
            <a:r>
              <a:rPr lang="uk-UA" sz="1600" dirty="0">
                <a:effectLst/>
                <a:latin typeface="Times New Roman" panose="02020603050405020304" pitchFamily="18" charset="0"/>
                <a:ea typeface="Times New Roman" panose="02020603050405020304" pitchFamily="18" charset="0"/>
              </a:rPr>
              <a:t> адаптера. Потрібно обрати мережу під назвою “</a:t>
            </a:r>
            <a:r>
              <a:rPr lang="uk-UA" sz="1600" dirty="0" err="1">
                <a:effectLst/>
                <a:latin typeface="Times New Roman" panose="02020603050405020304" pitchFamily="18" charset="0"/>
                <a:ea typeface="Times New Roman" panose="02020603050405020304" pitchFamily="18" charset="0"/>
              </a:rPr>
              <a:t>Comp-Deneol</a:t>
            </a:r>
            <a:r>
              <a:rPr lang="uk-UA" sz="1600" dirty="0">
                <a:effectLst/>
                <a:latin typeface="Times New Roman" panose="02020603050405020304" pitchFamily="18" charset="0"/>
                <a:ea typeface="Times New Roman" panose="02020603050405020304" pitchFamily="18" charset="0"/>
              </a:rPr>
              <a:t>”.</a:t>
            </a:r>
            <a:endParaRPr lang="ru-UA" sz="1600" dirty="0">
              <a:effectLst/>
              <a:latin typeface="Times New Roman" panose="02020603050405020304" pitchFamily="18" charset="0"/>
              <a:ea typeface="Times New Roman" panose="02020603050405020304" pitchFamily="18" charset="0"/>
            </a:endParaRPr>
          </a:p>
          <a:p>
            <a:r>
              <a:rPr lang="uk-UA" sz="1600" dirty="0">
                <a:effectLst/>
                <a:latin typeface="Times New Roman" panose="02020603050405020304" pitchFamily="18" charset="0"/>
                <a:ea typeface="Times New Roman" panose="02020603050405020304" pitchFamily="18" charset="0"/>
              </a:rPr>
              <a:t>Концентруємо перехоплення на конкретній точці доступу. Важливим є </a:t>
            </a:r>
            <a:r>
              <a:rPr lang="uk-UA" sz="1600" dirty="0" err="1">
                <a:effectLst/>
                <a:latin typeface="Times New Roman" panose="02020603050405020304" pitchFamily="18" charset="0"/>
                <a:ea typeface="Times New Roman" panose="02020603050405020304" pitchFamily="18" charset="0"/>
              </a:rPr>
              <a:t>BSSID</a:t>
            </a:r>
            <a:r>
              <a:rPr lang="uk-UA" sz="1600" dirty="0">
                <a:effectLst/>
                <a:latin typeface="Times New Roman" panose="02020603050405020304" pitchFamily="18" charset="0"/>
                <a:ea typeface="Times New Roman" panose="02020603050405020304" pitchFamily="18" charset="0"/>
              </a:rPr>
              <a:t> та номер каналу точки доступу, яку ми зламуватимемо.</a:t>
            </a:r>
            <a:br>
              <a:rPr lang="uk-UA" sz="1600" dirty="0">
                <a:effectLst/>
                <a:latin typeface="Times New Roman" panose="02020603050405020304" pitchFamily="18" charset="0"/>
                <a:ea typeface="Times New Roman" panose="02020603050405020304" pitchFamily="18" charset="0"/>
              </a:rPr>
            </a:br>
            <a:r>
              <a:rPr lang="uk-UA" sz="1600" dirty="0">
                <a:effectLst/>
                <a:latin typeface="Times New Roman" panose="02020603050405020304" pitchFamily="18" charset="0"/>
                <a:ea typeface="Times New Roman" panose="02020603050405020304" pitchFamily="18" charset="0"/>
              </a:rPr>
              <a:t>В даному випадку </a:t>
            </a:r>
            <a:r>
              <a:rPr lang="uk-UA" sz="1600" dirty="0" err="1">
                <a:effectLst/>
                <a:latin typeface="Times New Roman" panose="02020603050405020304" pitchFamily="18" charset="0"/>
                <a:ea typeface="Times New Roman" panose="02020603050405020304" pitchFamily="18" charset="0"/>
              </a:rPr>
              <a:t>BSSID</a:t>
            </a:r>
            <a:r>
              <a:rPr lang="uk-UA" sz="1600" dirty="0">
                <a:effectLst/>
                <a:latin typeface="Times New Roman" panose="02020603050405020304" pitchFamily="18" charset="0"/>
                <a:ea typeface="Times New Roman" panose="02020603050405020304" pitchFamily="18" charset="0"/>
              </a:rPr>
              <a:t> нашої мережі: </a:t>
            </a:r>
            <a:r>
              <a:rPr lang="uk-UA" sz="1600" dirty="0" err="1">
                <a:effectLst/>
                <a:latin typeface="Times New Roman" panose="02020603050405020304" pitchFamily="18" charset="0"/>
                <a:ea typeface="Times New Roman" panose="02020603050405020304" pitchFamily="18" charset="0"/>
              </a:rPr>
              <a:t>70:4F:57:FC:21:06</a:t>
            </a:r>
            <a:r>
              <a:rPr lang="uk-UA" sz="1600" dirty="0">
                <a:effectLst/>
                <a:latin typeface="Times New Roman" panose="02020603050405020304" pitchFamily="18" charset="0"/>
                <a:ea typeface="Times New Roman" panose="02020603050405020304" pitchFamily="18" charset="0"/>
              </a:rPr>
              <a:t>, номер каналу – 1.</a:t>
            </a:r>
            <a:endParaRPr lang="en-US" sz="1600" dirty="0">
              <a:effectLst/>
              <a:latin typeface="Times New Roman" panose="02020603050405020304" pitchFamily="18" charset="0"/>
              <a:ea typeface="Times New Roman" panose="02020603050405020304" pitchFamily="18" charset="0"/>
            </a:endParaRPr>
          </a:p>
          <a:p>
            <a:br>
              <a:rPr lang="uk-UA" sz="1600" dirty="0">
                <a:effectLst/>
                <a:latin typeface="Times New Roman" panose="02020603050405020304" pitchFamily="18" charset="0"/>
                <a:ea typeface="Times New Roman" panose="02020603050405020304" pitchFamily="18" charset="0"/>
              </a:rPr>
            </a:br>
            <a:r>
              <a:rPr lang="uk-UA" sz="1600" dirty="0">
                <a:effectLst/>
                <a:latin typeface="Times New Roman" panose="02020603050405020304" pitchFamily="18" charset="0"/>
                <a:ea typeface="Times New Roman" panose="02020603050405020304" pitchFamily="18" charset="0"/>
              </a:rPr>
              <a:t>Щоб захопити зашифрований пароль, нам потрібно, щоб клієнт пройшов автентифікацію. Якщо його вже </a:t>
            </a:r>
            <a:r>
              <a:rPr lang="uk-UA" sz="1600" dirty="0" err="1">
                <a:effectLst/>
                <a:latin typeface="Times New Roman" panose="02020603050405020304" pitchFamily="18" charset="0"/>
                <a:ea typeface="Times New Roman" panose="02020603050405020304" pitchFamily="18" charset="0"/>
              </a:rPr>
              <a:t>автентифіковано</a:t>
            </a:r>
            <a:r>
              <a:rPr lang="uk-UA" sz="1600" dirty="0">
                <a:effectLst/>
                <a:latin typeface="Times New Roman" panose="02020603050405020304" pitchFamily="18" charset="0"/>
                <a:ea typeface="Times New Roman" panose="02020603050405020304" pitchFamily="18" charset="0"/>
              </a:rPr>
              <a:t>, ми можемо його </a:t>
            </a:r>
            <a:r>
              <a:rPr lang="uk-UA" sz="1600" dirty="0" err="1">
                <a:effectLst/>
                <a:latin typeface="Times New Roman" panose="02020603050405020304" pitchFamily="18" charset="0"/>
                <a:ea typeface="Times New Roman" panose="02020603050405020304" pitchFamily="18" charset="0"/>
              </a:rPr>
              <a:t>деавтентифікувати</a:t>
            </a:r>
            <a:r>
              <a:rPr lang="uk-UA" sz="1600" dirty="0">
                <a:effectLst/>
                <a:latin typeface="Times New Roman" panose="02020603050405020304" pitchFamily="18" charset="0"/>
                <a:ea typeface="Times New Roman" panose="02020603050405020304" pitchFamily="18" charset="0"/>
              </a:rPr>
              <a:t>, тоді система автоматично повторно </a:t>
            </a:r>
            <a:r>
              <a:rPr lang="uk-UA" sz="1600" dirty="0" err="1">
                <a:effectLst/>
                <a:latin typeface="Times New Roman" panose="02020603050405020304" pitchFamily="18" charset="0"/>
                <a:ea typeface="Times New Roman" panose="02020603050405020304" pitchFamily="18" charset="0"/>
              </a:rPr>
              <a:t>автентифікується</a:t>
            </a:r>
            <a:r>
              <a:rPr lang="uk-UA" sz="1600" dirty="0">
                <a:effectLst/>
                <a:latin typeface="Times New Roman" panose="02020603050405020304" pitchFamily="18" charset="0"/>
                <a:ea typeface="Times New Roman" panose="02020603050405020304" pitchFamily="18" charset="0"/>
              </a:rPr>
              <a:t>, внаслідок чого ми можемо отримати зашифрований пароль. </a:t>
            </a:r>
            <a:endParaRPr lang="ru-UA" sz="1600" dirty="0"/>
          </a:p>
        </p:txBody>
      </p:sp>
      <p:pic>
        <p:nvPicPr>
          <p:cNvPr id="4" name="Рисунок 3">
            <a:extLst>
              <a:ext uri="{FF2B5EF4-FFF2-40B4-BE49-F238E27FC236}">
                <a16:creationId xmlns:a16="http://schemas.microsoft.com/office/drawing/2014/main" id="{20C9F810-7566-1F71-B18D-4D006170DD28}"/>
              </a:ext>
            </a:extLst>
          </p:cNvPr>
          <p:cNvPicPr>
            <a:picLocks noChangeAspect="1"/>
          </p:cNvPicPr>
          <p:nvPr/>
        </p:nvPicPr>
        <p:blipFill>
          <a:blip r:embed="rId2"/>
          <a:stretch>
            <a:fillRect/>
          </a:stretch>
        </p:blipFill>
        <p:spPr>
          <a:xfrm>
            <a:off x="5796499" y="1966044"/>
            <a:ext cx="5761517" cy="2779932"/>
          </a:xfrm>
          <a:prstGeom prst="rect">
            <a:avLst/>
          </a:prstGeom>
        </p:spPr>
      </p:pic>
    </p:spTree>
    <p:extLst>
      <p:ext uri="{BB962C8B-B14F-4D97-AF65-F5344CB8AC3E}">
        <p14:creationId xmlns:p14="http://schemas.microsoft.com/office/powerpoint/2010/main" val="4017768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10">
            <a:extLst>
              <a:ext uri="{FF2B5EF4-FFF2-40B4-BE49-F238E27FC236}">
                <a16:creationId xmlns:a16="http://schemas.microsoft.com/office/drawing/2014/main" id="{6D22FA1E-E02A-4FC5-BBA6-577D6DA0C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Freeform: Shape 12">
            <a:extLst>
              <a:ext uri="{FF2B5EF4-FFF2-40B4-BE49-F238E27FC236}">
                <a16:creationId xmlns:a16="http://schemas.microsoft.com/office/drawing/2014/main" id="{05D27520-F270-4F3D-A46E-76A337B6E1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custGeom>
            <a:avLst/>
            <a:gdLst>
              <a:gd name="connsiteX0" fmla="*/ 6315529 w 12192000"/>
              <a:gd name="connsiteY0" fmla="*/ 4323896 h 6858000"/>
              <a:gd name="connsiteX1" fmla="*/ 6295588 w 12192000"/>
              <a:gd name="connsiteY1" fmla="*/ 4367579 h 6858000"/>
              <a:gd name="connsiteX2" fmla="*/ 6219229 w 12192000"/>
              <a:gd name="connsiteY2" fmla="*/ 4436818 h 6858000"/>
              <a:gd name="connsiteX3" fmla="*/ 6065687 w 12192000"/>
              <a:gd name="connsiteY3" fmla="*/ 4637204 h 6858000"/>
              <a:gd name="connsiteX4" fmla="*/ 5727387 w 12192000"/>
              <a:gd name="connsiteY4" fmla="*/ 5460076 h 6858000"/>
              <a:gd name="connsiteX5" fmla="*/ 5620972 w 12192000"/>
              <a:gd name="connsiteY5" fmla="*/ 5725836 h 6858000"/>
              <a:gd name="connsiteX6" fmla="*/ 5707795 w 12192000"/>
              <a:gd name="connsiteY6" fmla="*/ 5790089 h 6858000"/>
              <a:gd name="connsiteX7" fmla="*/ 5554627 w 12192000"/>
              <a:gd name="connsiteY7" fmla="*/ 6078873 h 6858000"/>
              <a:gd name="connsiteX8" fmla="*/ 5373489 w 12192000"/>
              <a:gd name="connsiteY8" fmla="*/ 6402408 h 6858000"/>
              <a:gd name="connsiteX9" fmla="*/ 5099999 w 12192000"/>
              <a:gd name="connsiteY9" fmla="*/ 6827527 h 6858000"/>
              <a:gd name="connsiteX10" fmla="*/ 5078133 w 12192000"/>
              <a:gd name="connsiteY10" fmla="*/ 6857998 h 6858000"/>
              <a:gd name="connsiteX11" fmla="*/ 9179960 w 12192000"/>
              <a:gd name="connsiteY11" fmla="*/ 6857998 h 6858000"/>
              <a:gd name="connsiteX12" fmla="*/ 9179960 w 12192000"/>
              <a:gd name="connsiteY12" fmla="*/ 4323896 h 6858000"/>
              <a:gd name="connsiteX13" fmla="*/ 0 w 12192000"/>
              <a:gd name="connsiteY13" fmla="*/ 0 h 6858000"/>
              <a:gd name="connsiteX14" fmla="*/ 5872711 w 12192000"/>
              <a:gd name="connsiteY14" fmla="*/ 0 h 6858000"/>
              <a:gd name="connsiteX15" fmla="*/ 5885421 w 12192000"/>
              <a:gd name="connsiteY15" fmla="*/ 20207 h 6858000"/>
              <a:gd name="connsiteX16" fmla="*/ 5925300 w 12192000"/>
              <a:gd name="connsiteY16" fmla="*/ 48911 h 6858000"/>
              <a:gd name="connsiteX17" fmla="*/ 5940039 w 12192000"/>
              <a:gd name="connsiteY17" fmla="*/ 101212 h 6858000"/>
              <a:gd name="connsiteX18" fmla="*/ 5969942 w 12192000"/>
              <a:gd name="connsiteY18" fmla="*/ 311282 h 6858000"/>
              <a:gd name="connsiteX19" fmla="*/ 5961238 w 12192000"/>
              <a:gd name="connsiteY19" fmla="*/ 357643 h 6858000"/>
              <a:gd name="connsiteX20" fmla="*/ 5917195 w 12192000"/>
              <a:gd name="connsiteY20" fmla="*/ 420369 h 6858000"/>
              <a:gd name="connsiteX21" fmla="*/ 5882753 w 12192000"/>
              <a:gd name="connsiteY21" fmla="*/ 556832 h 6858000"/>
              <a:gd name="connsiteX22" fmla="*/ 5814490 w 12192000"/>
              <a:gd name="connsiteY22" fmla="*/ 757416 h 6858000"/>
              <a:gd name="connsiteX23" fmla="*/ 5780064 w 12192000"/>
              <a:gd name="connsiteY23" fmla="*/ 817804 h 6858000"/>
              <a:gd name="connsiteX24" fmla="*/ 5808232 w 12192000"/>
              <a:gd name="connsiteY24" fmla="*/ 850533 h 6858000"/>
              <a:gd name="connsiteX25" fmla="*/ 5906473 w 12192000"/>
              <a:gd name="connsiteY25" fmla="*/ 1076571 h 6858000"/>
              <a:gd name="connsiteX26" fmla="*/ 5778623 w 12192000"/>
              <a:gd name="connsiteY26" fmla="*/ 1369280 h 6858000"/>
              <a:gd name="connsiteX27" fmla="*/ 5710841 w 12192000"/>
              <a:gd name="connsiteY27" fmla="*/ 1462628 h 6858000"/>
              <a:gd name="connsiteX28" fmla="*/ 5846774 w 12192000"/>
              <a:gd name="connsiteY28" fmla="*/ 1455933 h 6858000"/>
              <a:gd name="connsiteX29" fmla="*/ 5897329 w 12192000"/>
              <a:gd name="connsiteY29" fmla="*/ 1553073 h 6858000"/>
              <a:gd name="connsiteX30" fmla="*/ 5919735 w 12192000"/>
              <a:gd name="connsiteY30" fmla="*/ 1602736 h 6858000"/>
              <a:gd name="connsiteX31" fmla="*/ 6057874 w 12192000"/>
              <a:gd name="connsiteY31" fmla="*/ 1910648 h 6858000"/>
              <a:gd name="connsiteX32" fmla="*/ 6039719 w 12192000"/>
              <a:gd name="connsiteY32" fmla="*/ 2010547 h 6858000"/>
              <a:gd name="connsiteX33" fmla="*/ 5841713 w 12192000"/>
              <a:gd name="connsiteY33" fmla="*/ 2520599 h 6858000"/>
              <a:gd name="connsiteX34" fmla="*/ 6071734 w 12192000"/>
              <a:gd name="connsiteY34" fmla="*/ 2593468 h 6858000"/>
              <a:gd name="connsiteX35" fmla="*/ 6092050 w 12192000"/>
              <a:gd name="connsiteY35" fmla="*/ 2806646 h 6858000"/>
              <a:gd name="connsiteX36" fmla="*/ 6215122 w 12192000"/>
              <a:gd name="connsiteY36" fmla="*/ 3021197 h 6858000"/>
              <a:gd name="connsiteX37" fmla="*/ 6338100 w 12192000"/>
              <a:gd name="connsiteY37" fmla="*/ 3178087 h 6858000"/>
              <a:gd name="connsiteX38" fmla="*/ 6343927 w 12192000"/>
              <a:gd name="connsiteY38" fmla="*/ 3194685 h 6858000"/>
              <a:gd name="connsiteX39" fmla="*/ 6343850 w 12192000"/>
              <a:gd name="connsiteY39" fmla="*/ 3201174 h 6858000"/>
              <a:gd name="connsiteX40" fmla="*/ 6366375 w 12192000"/>
              <a:gd name="connsiteY40" fmla="*/ 3271251 h 6858000"/>
              <a:gd name="connsiteX41" fmla="*/ 6369430 w 12192000"/>
              <a:gd name="connsiteY41" fmla="*/ 3276240 h 6858000"/>
              <a:gd name="connsiteX42" fmla="*/ 6392405 w 12192000"/>
              <a:gd name="connsiteY42" fmla="*/ 3360437 h 6858000"/>
              <a:gd name="connsiteX43" fmla="*/ 6397993 w 12192000"/>
              <a:gd name="connsiteY43" fmla="*/ 3390203 h 6858000"/>
              <a:gd name="connsiteX44" fmla="*/ 6394652 w 12192000"/>
              <a:gd name="connsiteY44" fmla="*/ 3402205 h 6858000"/>
              <a:gd name="connsiteX45" fmla="*/ 6366662 w 12192000"/>
              <a:gd name="connsiteY45" fmla="*/ 3442044 h 6858000"/>
              <a:gd name="connsiteX46" fmla="*/ 6320915 w 12192000"/>
              <a:gd name="connsiteY46" fmla="*/ 3701547 h 6858000"/>
              <a:gd name="connsiteX47" fmla="*/ 6364618 w 12192000"/>
              <a:gd name="connsiteY47" fmla="*/ 3743844 h 6858000"/>
              <a:gd name="connsiteX48" fmla="*/ 6370409 w 12192000"/>
              <a:gd name="connsiteY48" fmla="*/ 3754454 h 6858000"/>
              <a:gd name="connsiteX49" fmla="*/ 6373773 w 12192000"/>
              <a:gd name="connsiteY49" fmla="*/ 3768237 h 6858000"/>
              <a:gd name="connsiteX50" fmla="*/ 6375298 w 12192000"/>
              <a:gd name="connsiteY50" fmla="*/ 3796540 h 6858000"/>
              <a:gd name="connsiteX51" fmla="*/ 6253487 w 12192000"/>
              <a:gd name="connsiteY51" fmla="*/ 3856948 h 6858000"/>
              <a:gd name="connsiteX52" fmla="*/ 6385416 w 12192000"/>
              <a:gd name="connsiteY52" fmla="*/ 4014409 h 6858000"/>
              <a:gd name="connsiteX53" fmla="*/ 6374795 w 12192000"/>
              <a:gd name="connsiteY53" fmla="*/ 4038554 h 6858000"/>
              <a:gd name="connsiteX54" fmla="*/ 6351015 w 12192000"/>
              <a:gd name="connsiteY54" fmla="*/ 4150489 h 6858000"/>
              <a:gd name="connsiteX55" fmla="*/ 6340821 w 12192000"/>
              <a:gd name="connsiteY55" fmla="*/ 4212706 h 6858000"/>
              <a:gd name="connsiteX56" fmla="*/ 12191999 w 12192000"/>
              <a:gd name="connsiteY56" fmla="*/ 4212706 h 6858000"/>
              <a:gd name="connsiteX57" fmla="*/ 12191999 w 12192000"/>
              <a:gd name="connsiteY57" fmla="*/ 0 h 6858000"/>
              <a:gd name="connsiteX58" fmla="*/ 12192000 w 12192000"/>
              <a:gd name="connsiteY58" fmla="*/ 0 h 6858000"/>
              <a:gd name="connsiteX59" fmla="*/ 12192000 w 12192000"/>
              <a:gd name="connsiteY59" fmla="*/ 6858000 h 6858000"/>
              <a:gd name="connsiteX60" fmla="*/ 12191999 w 12192000"/>
              <a:gd name="connsiteY60" fmla="*/ 6858000 h 6858000"/>
              <a:gd name="connsiteX61" fmla="*/ 12191999 w 12192000"/>
              <a:gd name="connsiteY61" fmla="*/ 4323902 h 6858000"/>
              <a:gd name="connsiteX62" fmla="*/ 9307672 w 12192000"/>
              <a:gd name="connsiteY62" fmla="*/ 4323902 h 6858000"/>
              <a:gd name="connsiteX63" fmla="*/ 9307672 w 12192000"/>
              <a:gd name="connsiteY63" fmla="*/ 6858000 h 6858000"/>
              <a:gd name="connsiteX64" fmla="*/ 0 w 12192000"/>
              <a:gd name="connsiteY6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2192000" h="6858000">
                <a:moveTo>
                  <a:pt x="6315529" y="4323896"/>
                </a:moveTo>
                <a:lnTo>
                  <a:pt x="6295588" y="4367579"/>
                </a:lnTo>
                <a:cubicBezTo>
                  <a:pt x="6278024" y="4397022"/>
                  <a:pt x="6253813" y="4421099"/>
                  <a:pt x="6219229" y="4436818"/>
                </a:cubicBezTo>
                <a:cubicBezTo>
                  <a:pt x="6148079" y="4469666"/>
                  <a:pt x="6116436" y="4572066"/>
                  <a:pt x="6065687" y="4637204"/>
                </a:cubicBezTo>
                <a:cubicBezTo>
                  <a:pt x="5888713" y="4862696"/>
                  <a:pt x="5773979" y="5125824"/>
                  <a:pt x="5727387" y="5460076"/>
                </a:cubicBezTo>
                <a:cubicBezTo>
                  <a:pt x="5714326" y="5552523"/>
                  <a:pt x="5656974" y="5638673"/>
                  <a:pt x="5620972" y="5725836"/>
                </a:cubicBezTo>
                <a:cubicBezTo>
                  <a:pt x="5641553" y="5779043"/>
                  <a:pt x="5738619" y="5631221"/>
                  <a:pt x="5707795" y="5790089"/>
                </a:cubicBezTo>
                <a:cubicBezTo>
                  <a:pt x="5684453" y="5909876"/>
                  <a:pt x="5617437" y="5996827"/>
                  <a:pt x="5554627" y="6078873"/>
                </a:cubicBezTo>
                <a:cubicBezTo>
                  <a:pt x="5482491" y="6172498"/>
                  <a:pt x="5402203" y="6253366"/>
                  <a:pt x="5373489" y="6402408"/>
                </a:cubicBezTo>
                <a:cubicBezTo>
                  <a:pt x="5371924" y="6410357"/>
                  <a:pt x="5276557" y="6577417"/>
                  <a:pt x="5099999" y="6827527"/>
                </a:cubicBezTo>
                <a:lnTo>
                  <a:pt x="5078133" y="6857998"/>
                </a:lnTo>
                <a:lnTo>
                  <a:pt x="9179960" y="6857998"/>
                </a:lnTo>
                <a:lnTo>
                  <a:pt x="9179960" y="4323896"/>
                </a:lnTo>
                <a:close/>
                <a:moveTo>
                  <a:pt x="0" y="0"/>
                </a:moveTo>
                <a:lnTo>
                  <a:pt x="5872711" y="0"/>
                </a:lnTo>
                <a:lnTo>
                  <a:pt x="5885421" y="20207"/>
                </a:lnTo>
                <a:cubicBezTo>
                  <a:pt x="5896481" y="32882"/>
                  <a:pt x="5909484" y="42864"/>
                  <a:pt x="5925300" y="48911"/>
                </a:cubicBezTo>
                <a:cubicBezTo>
                  <a:pt x="5940498" y="54526"/>
                  <a:pt x="5945509" y="75042"/>
                  <a:pt x="5940039" y="101212"/>
                </a:cubicBezTo>
                <a:cubicBezTo>
                  <a:pt x="5921950" y="187894"/>
                  <a:pt x="5936667" y="254951"/>
                  <a:pt x="5969942" y="311282"/>
                </a:cubicBezTo>
                <a:cubicBezTo>
                  <a:pt x="5981709" y="330926"/>
                  <a:pt x="5977292" y="344422"/>
                  <a:pt x="5961238" y="357643"/>
                </a:cubicBezTo>
                <a:cubicBezTo>
                  <a:pt x="5942802" y="372223"/>
                  <a:pt x="5928461" y="393565"/>
                  <a:pt x="5917195" y="420369"/>
                </a:cubicBezTo>
                <a:cubicBezTo>
                  <a:pt x="5898701" y="463685"/>
                  <a:pt x="5889992" y="510050"/>
                  <a:pt x="5882753" y="556832"/>
                </a:cubicBezTo>
                <a:cubicBezTo>
                  <a:pt x="5871511" y="630206"/>
                  <a:pt x="5858246" y="700969"/>
                  <a:pt x="5814490" y="757416"/>
                </a:cubicBezTo>
                <a:cubicBezTo>
                  <a:pt x="5801465" y="774559"/>
                  <a:pt x="5791019" y="796511"/>
                  <a:pt x="5780064" y="817804"/>
                </a:cubicBezTo>
                <a:cubicBezTo>
                  <a:pt x="5783558" y="836359"/>
                  <a:pt x="5792196" y="849005"/>
                  <a:pt x="5808232" y="850533"/>
                </a:cubicBezTo>
                <a:cubicBezTo>
                  <a:pt x="5910296" y="860624"/>
                  <a:pt x="5905771" y="962632"/>
                  <a:pt x="5906473" y="1076571"/>
                </a:cubicBezTo>
                <a:cubicBezTo>
                  <a:pt x="5907545" y="1217584"/>
                  <a:pt x="5849973" y="1296799"/>
                  <a:pt x="5778623" y="1369280"/>
                </a:cubicBezTo>
                <a:cubicBezTo>
                  <a:pt x="5754207" y="1393852"/>
                  <a:pt x="5718605" y="1401742"/>
                  <a:pt x="5710841" y="1462628"/>
                </a:cubicBezTo>
                <a:cubicBezTo>
                  <a:pt x="5753463" y="1508141"/>
                  <a:pt x="5802053" y="1451295"/>
                  <a:pt x="5846774" y="1455933"/>
                </a:cubicBezTo>
                <a:cubicBezTo>
                  <a:pt x="5883727" y="1460129"/>
                  <a:pt x="5943609" y="1438568"/>
                  <a:pt x="5897329" y="1553073"/>
                </a:cubicBezTo>
                <a:cubicBezTo>
                  <a:pt x="5883856" y="1586627"/>
                  <a:pt x="5901366" y="1604100"/>
                  <a:pt x="5919735" y="1602736"/>
                </a:cubicBezTo>
                <a:cubicBezTo>
                  <a:pt x="6068526" y="1589022"/>
                  <a:pt x="6006837" y="1813624"/>
                  <a:pt x="6057874" y="1910648"/>
                </a:cubicBezTo>
                <a:cubicBezTo>
                  <a:pt x="6072264" y="1936644"/>
                  <a:pt x="6059978" y="1992417"/>
                  <a:pt x="6039719" y="2010547"/>
                </a:cubicBezTo>
                <a:cubicBezTo>
                  <a:pt x="5911143" y="2127229"/>
                  <a:pt x="5899692" y="2331836"/>
                  <a:pt x="5841713" y="2520599"/>
                </a:cubicBezTo>
                <a:cubicBezTo>
                  <a:pt x="5912636" y="2572423"/>
                  <a:pt x="5995799" y="2566926"/>
                  <a:pt x="6071734" y="2593468"/>
                </a:cubicBezTo>
                <a:cubicBezTo>
                  <a:pt x="6150607" y="2620843"/>
                  <a:pt x="6151703" y="2655507"/>
                  <a:pt x="6092050" y="2806646"/>
                </a:cubicBezTo>
                <a:cubicBezTo>
                  <a:pt x="6259331" y="2795420"/>
                  <a:pt x="6259331" y="2795420"/>
                  <a:pt x="6215122" y="3021197"/>
                </a:cubicBezTo>
                <a:cubicBezTo>
                  <a:pt x="6259035" y="3016573"/>
                  <a:pt x="6302431" y="3085300"/>
                  <a:pt x="6338100" y="3178087"/>
                </a:cubicBezTo>
                <a:lnTo>
                  <a:pt x="6343927" y="3194685"/>
                </a:lnTo>
                <a:lnTo>
                  <a:pt x="6343850" y="3201174"/>
                </a:lnTo>
                <a:cubicBezTo>
                  <a:pt x="6346866" y="3232770"/>
                  <a:pt x="6355995" y="3253323"/>
                  <a:pt x="6366375" y="3271251"/>
                </a:cubicBezTo>
                <a:lnTo>
                  <a:pt x="6369430" y="3276240"/>
                </a:lnTo>
                <a:lnTo>
                  <a:pt x="6392405" y="3360437"/>
                </a:lnTo>
                <a:lnTo>
                  <a:pt x="6397993" y="3390203"/>
                </a:lnTo>
                <a:lnTo>
                  <a:pt x="6394652" y="3402205"/>
                </a:lnTo>
                <a:cubicBezTo>
                  <a:pt x="6388505" y="3414621"/>
                  <a:pt x="6379344" y="3427747"/>
                  <a:pt x="6366662" y="3442044"/>
                </a:cubicBezTo>
                <a:cubicBezTo>
                  <a:pt x="6239481" y="3584662"/>
                  <a:pt x="6224938" y="3605480"/>
                  <a:pt x="6320915" y="3701547"/>
                </a:cubicBezTo>
                <a:lnTo>
                  <a:pt x="6364618" y="3743844"/>
                </a:lnTo>
                <a:lnTo>
                  <a:pt x="6370409" y="3754454"/>
                </a:lnTo>
                <a:lnTo>
                  <a:pt x="6373773" y="3768237"/>
                </a:lnTo>
                <a:cubicBezTo>
                  <a:pt x="6374277" y="3777528"/>
                  <a:pt x="6374207" y="3788146"/>
                  <a:pt x="6375298" y="3796540"/>
                </a:cubicBezTo>
                <a:cubicBezTo>
                  <a:pt x="6339717" y="3831045"/>
                  <a:pt x="6294642" y="3774365"/>
                  <a:pt x="6253487" y="3856948"/>
                </a:cubicBezTo>
                <a:lnTo>
                  <a:pt x="6385416" y="4014409"/>
                </a:lnTo>
                <a:lnTo>
                  <a:pt x="6374795" y="4038554"/>
                </a:lnTo>
                <a:cubicBezTo>
                  <a:pt x="6363579" y="4073249"/>
                  <a:pt x="6356895" y="4111559"/>
                  <a:pt x="6351015" y="4150489"/>
                </a:cubicBezTo>
                <a:lnTo>
                  <a:pt x="6340821" y="4212706"/>
                </a:lnTo>
                <a:lnTo>
                  <a:pt x="12191999" y="4212706"/>
                </a:lnTo>
                <a:lnTo>
                  <a:pt x="12191999" y="0"/>
                </a:lnTo>
                <a:lnTo>
                  <a:pt x="12192000" y="0"/>
                </a:lnTo>
                <a:lnTo>
                  <a:pt x="12192000" y="6858000"/>
                </a:lnTo>
                <a:lnTo>
                  <a:pt x="12191999" y="6858000"/>
                </a:lnTo>
                <a:lnTo>
                  <a:pt x="12191999" y="4323902"/>
                </a:lnTo>
                <a:lnTo>
                  <a:pt x="9307672" y="4323902"/>
                </a:lnTo>
                <a:lnTo>
                  <a:pt x="9307672" y="6858000"/>
                </a:lnTo>
                <a:lnTo>
                  <a:pt x="0" y="6858000"/>
                </a:lnTo>
                <a:close/>
              </a:path>
            </a:pathLst>
          </a:custGeom>
          <a:solidFill>
            <a:schemeClr val="bg2">
              <a:alpha val="50000"/>
            </a:schemeClr>
          </a:solidFill>
          <a:ln w="32707" cap="flat">
            <a:noFill/>
            <a:prstDash val="solid"/>
            <a:miter/>
          </a:ln>
        </p:spPr>
        <p:txBody>
          <a:bodyPr rtlCol="0" anchor="ctr"/>
          <a:lstStyle/>
          <a:p>
            <a:pPr defTabSz="457200"/>
            <a:endParaRPr lang="en-US">
              <a:solidFill>
                <a:schemeClr val="tx1"/>
              </a:solidFill>
            </a:endParaRPr>
          </a:p>
        </p:txBody>
      </p:sp>
      <p:sp>
        <p:nvSpPr>
          <p:cNvPr id="2" name="Заголовок 1">
            <a:extLst>
              <a:ext uri="{FF2B5EF4-FFF2-40B4-BE49-F238E27FC236}">
                <a16:creationId xmlns:a16="http://schemas.microsoft.com/office/drawing/2014/main" id="{99B67991-1DEC-FA8E-41BA-8B2EC852D7C6}"/>
              </a:ext>
            </a:extLst>
          </p:cNvPr>
          <p:cNvSpPr>
            <a:spLocks noGrp="1"/>
          </p:cNvSpPr>
          <p:nvPr>
            <p:ph type="title"/>
          </p:nvPr>
        </p:nvSpPr>
        <p:spPr>
          <a:xfrm>
            <a:off x="838200" y="365125"/>
            <a:ext cx="4347949" cy="2137273"/>
          </a:xfrm>
        </p:spPr>
        <p:txBody>
          <a:bodyPr anchor="b">
            <a:normAutofit/>
          </a:bodyPr>
          <a:lstStyle/>
          <a:p>
            <a:r>
              <a:rPr lang="uk-UA"/>
              <a:t>Процесс підбору пароля</a:t>
            </a:r>
            <a:endParaRPr lang="ru-UA" dirty="0"/>
          </a:p>
        </p:txBody>
      </p:sp>
      <p:sp>
        <p:nvSpPr>
          <p:cNvPr id="3" name="Місце для вмісту 2">
            <a:extLst>
              <a:ext uri="{FF2B5EF4-FFF2-40B4-BE49-F238E27FC236}">
                <a16:creationId xmlns:a16="http://schemas.microsoft.com/office/drawing/2014/main" id="{4EAFB5AB-6D02-A023-68BE-861990A309B5}"/>
              </a:ext>
            </a:extLst>
          </p:cNvPr>
          <p:cNvSpPr>
            <a:spLocks noGrp="1"/>
          </p:cNvSpPr>
          <p:nvPr>
            <p:ph idx="1"/>
          </p:nvPr>
        </p:nvSpPr>
        <p:spPr>
          <a:xfrm>
            <a:off x="838200" y="2681785"/>
            <a:ext cx="4347948" cy="3495178"/>
          </a:xfrm>
        </p:spPr>
        <p:txBody>
          <a:bodyPr>
            <a:normAutofit/>
          </a:bodyPr>
          <a:lstStyle/>
          <a:p>
            <a:r>
              <a:rPr lang="uk-UA" sz="2000" dirty="0"/>
              <a:t>1. Термінал отримує </a:t>
            </a:r>
            <a:r>
              <a:rPr lang="en-US" sz="2000" dirty="0"/>
              <a:t>handshake</a:t>
            </a:r>
          </a:p>
          <a:p>
            <a:r>
              <a:rPr lang="en-US" sz="2000" dirty="0"/>
              <a:t>2. </a:t>
            </a:r>
            <a:r>
              <a:rPr lang="uk-UA" sz="2000" dirty="0"/>
              <a:t>Підбор пароля за допомогою вбудованого </a:t>
            </a:r>
            <a:r>
              <a:rPr lang="uk-UA" sz="2000" dirty="0" err="1"/>
              <a:t>словаря</a:t>
            </a:r>
            <a:r>
              <a:rPr lang="uk-UA" sz="2000" dirty="0"/>
              <a:t> </a:t>
            </a:r>
            <a:r>
              <a:rPr lang="en-US" sz="2000" dirty="0" err="1"/>
              <a:t>rockyou</a:t>
            </a:r>
            <a:endParaRPr lang="en-US" sz="2000" dirty="0"/>
          </a:p>
          <a:p>
            <a:pPr algn="just">
              <a:lnSpc>
                <a:spcPct val="150000"/>
              </a:lnSpc>
            </a:pPr>
            <a:r>
              <a:rPr lang="en-US" sz="2000" dirty="0"/>
              <a:t>3. </a:t>
            </a:r>
            <a:r>
              <a:rPr lang="uk-UA" sz="1800" dirty="0">
                <a:effectLst/>
                <a:latin typeface="Times New Roman" panose="02020603050405020304" pitchFamily="18" charset="0"/>
                <a:ea typeface="Times New Roman" panose="02020603050405020304" pitchFamily="18" charset="0"/>
              </a:rPr>
              <a:t>Результатом роботи утілити </a:t>
            </a:r>
            <a:r>
              <a:rPr lang="uk-UA" sz="1800" dirty="0" err="1">
                <a:effectLst/>
                <a:latin typeface="Times New Roman" panose="02020603050405020304" pitchFamily="18" charset="0"/>
                <a:ea typeface="Times New Roman" panose="02020603050405020304" pitchFamily="18" charset="0"/>
              </a:rPr>
              <a:t>aircrack-ng</a:t>
            </a:r>
            <a:r>
              <a:rPr lang="uk-UA" sz="1800" dirty="0">
                <a:effectLst/>
                <a:latin typeface="Times New Roman" panose="02020603050405020304" pitchFamily="18" charset="0"/>
                <a:ea typeface="Times New Roman" panose="02020603050405020304" pitchFamily="18" charset="0"/>
              </a:rPr>
              <a:t> став пароль до мережі</a:t>
            </a:r>
            <a:endParaRPr lang="ru-UA" sz="1800" dirty="0">
              <a:effectLst/>
              <a:latin typeface="Times New Roman" panose="02020603050405020304" pitchFamily="18" charset="0"/>
              <a:ea typeface="Times New Roman" panose="02020603050405020304" pitchFamily="18" charset="0"/>
            </a:endParaRPr>
          </a:p>
          <a:p>
            <a:pPr marL="0" indent="0" algn="just">
              <a:lnSpc>
                <a:spcPct val="150000"/>
              </a:lnSpc>
              <a:buNone/>
            </a:pPr>
            <a:endParaRPr lang="ru-UA" sz="1800" dirty="0">
              <a:effectLst/>
              <a:latin typeface="Times New Roman" panose="02020603050405020304" pitchFamily="18" charset="0"/>
              <a:ea typeface="Times New Roman" panose="02020603050405020304" pitchFamily="18" charset="0"/>
            </a:endParaRPr>
          </a:p>
          <a:p>
            <a:endParaRPr lang="ru-UA" sz="2000" dirty="0"/>
          </a:p>
        </p:txBody>
      </p:sp>
      <p:pic>
        <p:nvPicPr>
          <p:cNvPr id="5" name="Рисунок 4">
            <a:extLst>
              <a:ext uri="{FF2B5EF4-FFF2-40B4-BE49-F238E27FC236}">
                <a16:creationId xmlns:a16="http://schemas.microsoft.com/office/drawing/2014/main" id="{225B0DA4-A5EA-D447-6FCD-C7F4F7F45C46}"/>
              </a:ext>
            </a:extLst>
          </p:cNvPr>
          <p:cNvPicPr>
            <a:picLocks noChangeAspect="1"/>
          </p:cNvPicPr>
          <p:nvPr/>
        </p:nvPicPr>
        <p:blipFill>
          <a:blip r:embed="rId2"/>
          <a:stretch>
            <a:fillRect/>
          </a:stretch>
        </p:blipFill>
        <p:spPr>
          <a:xfrm>
            <a:off x="5679347" y="4632330"/>
            <a:ext cx="3479292" cy="1696154"/>
          </a:xfrm>
          <a:prstGeom prst="rect">
            <a:avLst/>
          </a:prstGeom>
        </p:spPr>
      </p:pic>
      <p:pic>
        <p:nvPicPr>
          <p:cNvPr id="4" name="Рисунок 3">
            <a:extLst>
              <a:ext uri="{FF2B5EF4-FFF2-40B4-BE49-F238E27FC236}">
                <a16:creationId xmlns:a16="http://schemas.microsoft.com/office/drawing/2014/main" id="{42041615-9182-BB2C-6DD8-933B57DC9916}"/>
              </a:ext>
            </a:extLst>
          </p:cNvPr>
          <p:cNvPicPr>
            <a:picLocks noChangeAspect="1"/>
          </p:cNvPicPr>
          <p:nvPr/>
        </p:nvPicPr>
        <p:blipFill>
          <a:blip r:embed="rId3"/>
          <a:stretch>
            <a:fillRect/>
          </a:stretch>
        </p:blipFill>
        <p:spPr>
          <a:xfrm>
            <a:off x="6095999" y="916907"/>
            <a:ext cx="5883885" cy="2441812"/>
          </a:xfrm>
          <a:prstGeom prst="rect">
            <a:avLst/>
          </a:prstGeom>
        </p:spPr>
      </p:pic>
      <p:pic>
        <p:nvPicPr>
          <p:cNvPr id="6" name="Рисунок 5">
            <a:extLst>
              <a:ext uri="{FF2B5EF4-FFF2-40B4-BE49-F238E27FC236}">
                <a16:creationId xmlns:a16="http://schemas.microsoft.com/office/drawing/2014/main" id="{2EAB04F8-7049-6988-0C7B-9EDDDF77F4FC}"/>
              </a:ext>
            </a:extLst>
          </p:cNvPr>
          <p:cNvPicPr>
            <a:picLocks noChangeAspect="1"/>
          </p:cNvPicPr>
          <p:nvPr/>
        </p:nvPicPr>
        <p:blipFill>
          <a:blip r:embed="rId4"/>
          <a:stretch>
            <a:fillRect/>
          </a:stretch>
        </p:blipFill>
        <p:spPr>
          <a:xfrm>
            <a:off x="9307890" y="4651687"/>
            <a:ext cx="2936954" cy="1666721"/>
          </a:xfrm>
          <a:prstGeom prst="rect">
            <a:avLst/>
          </a:prstGeom>
        </p:spPr>
      </p:pic>
    </p:spTree>
    <p:extLst>
      <p:ext uri="{BB962C8B-B14F-4D97-AF65-F5344CB8AC3E}">
        <p14:creationId xmlns:p14="http://schemas.microsoft.com/office/powerpoint/2010/main" val="213180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2E30162-B3F9-FA78-7AC0-F439789DA1E1}"/>
              </a:ext>
            </a:extLst>
          </p:cNvPr>
          <p:cNvSpPr>
            <a:spLocks noGrp="1"/>
          </p:cNvSpPr>
          <p:nvPr>
            <p:ph type="title"/>
          </p:nvPr>
        </p:nvSpPr>
        <p:spPr>
          <a:xfrm>
            <a:off x="761800" y="762001"/>
            <a:ext cx="5334197" cy="1708242"/>
          </a:xfrm>
        </p:spPr>
        <p:txBody>
          <a:bodyPr anchor="ctr">
            <a:normAutofit/>
          </a:bodyPr>
          <a:lstStyle/>
          <a:p>
            <a:r>
              <a:rPr lang="uk-UA" sz="3400">
                <a:effectLst/>
                <a:latin typeface="Times New Roman" panose="02020603050405020304" pitchFamily="18" charset="0"/>
                <a:ea typeface="Times New Roman" panose="02020603050405020304" pitchFamily="18" charset="0"/>
              </a:rPr>
              <a:t>Рекомендації щодо захисту від атак на WPA2</a:t>
            </a:r>
            <a:r>
              <a:rPr lang="en-US" sz="3400">
                <a:effectLst/>
                <a:latin typeface="Times New Roman" panose="02020603050405020304" pitchFamily="18" charset="0"/>
                <a:ea typeface="Times New Roman" panose="02020603050405020304" pitchFamily="18" charset="0"/>
              </a:rPr>
              <a:t> </a:t>
            </a:r>
            <a:r>
              <a:rPr lang="uk-UA" sz="3400">
                <a:effectLst/>
                <a:latin typeface="Times New Roman" panose="02020603050405020304" pitchFamily="18" charset="0"/>
                <a:ea typeface="Times New Roman" panose="02020603050405020304" pitchFamily="18" charset="0"/>
              </a:rPr>
              <a:t>та </a:t>
            </a:r>
            <a:r>
              <a:rPr lang="en-US" sz="3400">
                <a:effectLst/>
                <a:latin typeface="Times New Roman" panose="02020603050405020304" pitchFamily="18" charset="0"/>
                <a:ea typeface="Times New Roman" panose="02020603050405020304" pitchFamily="18" charset="0"/>
              </a:rPr>
              <a:t>WPS</a:t>
            </a:r>
            <a:br>
              <a:rPr lang="ru-UA" sz="3400">
                <a:effectLst/>
                <a:latin typeface="Times New Roman" panose="02020603050405020304" pitchFamily="18" charset="0"/>
                <a:ea typeface="Times New Roman" panose="02020603050405020304" pitchFamily="18" charset="0"/>
              </a:rPr>
            </a:br>
            <a:endParaRPr lang="ru-UA" sz="3400"/>
          </a:p>
        </p:txBody>
      </p:sp>
      <p:sp>
        <p:nvSpPr>
          <p:cNvPr id="3" name="Місце для вмісту 2">
            <a:extLst>
              <a:ext uri="{FF2B5EF4-FFF2-40B4-BE49-F238E27FC236}">
                <a16:creationId xmlns:a16="http://schemas.microsoft.com/office/drawing/2014/main" id="{87DCC7B2-D731-E17D-4564-9330E2C2BFBE}"/>
              </a:ext>
            </a:extLst>
          </p:cNvPr>
          <p:cNvSpPr>
            <a:spLocks noGrp="1"/>
          </p:cNvSpPr>
          <p:nvPr>
            <p:ph idx="1"/>
          </p:nvPr>
        </p:nvSpPr>
        <p:spPr>
          <a:xfrm>
            <a:off x="761800" y="2470244"/>
            <a:ext cx="5694984" cy="4201144"/>
          </a:xfrm>
        </p:spPr>
        <p:txBody>
          <a:bodyPr anchor="ctr">
            <a:normAutofit lnSpcReduction="10000"/>
          </a:bodyPr>
          <a:lstStyle/>
          <a:p>
            <a:r>
              <a:rPr lang="uk-UA" sz="1600" dirty="0">
                <a:effectLst/>
                <a:latin typeface="Times New Roman" panose="02020603050405020304" pitchFamily="18" charset="0"/>
                <a:ea typeface="Times New Roman" panose="02020603050405020304" pitchFamily="18" charset="0"/>
              </a:rPr>
              <a:t>Засіб для захисту від атаки </a:t>
            </a:r>
            <a:r>
              <a:rPr lang="uk-UA" sz="1600" dirty="0" err="1">
                <a:effectLst/>
                <a:latin typeface="Times New Roman" panose="02020603050405020304" pitchFamily="18" charset="0"/>
                <a:ea typeface="Times New Roman" panose="02020603050405020304" pitchFamily="18" charset="0"/>
              </a:rPr>
              <a:t>Aircrack-ng</a:t>
            </a:r>
            <a:r>
              <a:rPr lang="uk-UA" sz="1600" dirty="0">
                <a:effectLst/>
                <a:latin typeface="Times New Roman" panose="02020603050405020304" pitchFamily="18" charset="0"/>
                <a:ea typeface="Times New Roman" panose="02020603050405020304" pitchFamily="18" charset="0"/>
              </a:rPr>
              <a:t> — використання сильного пароля. Важливо встановлювати паролі, які складаються з довгих комбінацій символів верхнього та нижнього регістрів, цифр та спеціальних символів. Відчіплення від стандартних та легко </a:t>
            </a:r>
            <a:r>
              <a:rPr lang="uk-UA" sz="1600" dirty="0" err="1">
                <a:effectLst/>
                <a:latin typeface="Times New Roman" panose="02020603050405020304" pitchFamily="18" charset="0"/>
                <a:ea typeface="Times New Roman" panose="02020603050405020304" pitchFamily="18" charset="0"/>
              </a:rPr>
              <a:t>вгадуваних</a:t>
            </a:r>
            <a:r>
              <a:rPr lang="uk-UA" sz="1600" dirty="0">
                <a:effectLst/>
                <a:latin typeface="Times New Roman" panose="02020603050405020304" pitchFamily="18" charset="0"/>
                <a:ea typeface="Times New Roman" panose="02020603050405020304" pitchFamily="18" charset="0"/>
              </a:rPr>
              <a:t> паролів сприятиме підвищенню захисту вашої мережі.</a:t>
            </a:r>
            <a:endParaRPr lang="ru-UA" sz="1600" dirty="0">
              <a:effectLst/>
              <a:latin typeface="Times New Roman" panose="02020603050405020304" pitchFamily="18" charset="0"/>
              <a:ea typeface="Times New Roman" panose="02020603050405020304" pitchFamily="18" charset="0"/>
            </a:endParaRPr>
          </a:p>
          <a:p>
            <a:r>
              <a:rPr lang="uk-UA" sz="1600" dirty="0">
                <a:effectLst/>
                <a:latin typeface="Times New Roman" panose="02020603050405020304" pitchFamily="18" charset="0"/>
                <a:ea typeface="Times New Roman" panose="02020603050405020304" pitchFamily="18" charset="0"/>
              </a:rPr>
              <a:t>Крім того, рекомендується використовувати алгоритм шифрування </a:t>
            </a:r>
            <a:r>
              <a:rPr lang="uk-UA" sz="1600" dirty="0" err="1">
                <a:effectLst/>
                <a:latin typeface="Times New Roman" panose="02020603050405020304" pitchFamily="18" charset="0"/>
                <a:ea typeface="Times New Roman" panose="02020603050405020304" pitchFamily="18" charset="0"/>
              </a:rPr>
              <a:t>AES</a:t>
            </a:r>
            <a:r>
              <a:rPr lang="uk-UA" sz="1600" dirty="0">
                <a:effectLst/>
                <a:latin typeface="Times New Roman" panose="02020603050405020304" pitchFamily="18" charset="0"/>
                <a:ea typeface="Times New Roman" panose="02020603050405020304" pitchFamily="18" charset="0"/>
              </a:rPr>
              <a:t>, який є більш стійким, ніж менш безпечний </a:t>
            </a:r>
            <a:r>
              <a:rPr lang="uk-UA" sz="1600" dirty="0" err="1">
                <a:effectLst/>
                <a:latin typeface="Times New Roman" panose="02020603050405020304" pitchFamily="18" charset="0"/>
                <a:ea typeface="Times New Roman" panose="02020603050405020304" pitchFamily="18" charset="0"/>
              </a:rPr>
              <a:t>TKIP</a:t>
            </a:r>
            <a:r>
              <a:rPr lang="uk-UA" sz="1600" dirty="0">
                <a:effectLst/>
                <a:latin typeface="Times New Roman" panose="02020603050405020304" pitchFamily="18" charset="0"/>
                <a:ea typeface="Times New Roman" panose="02020603050405020304" pitchFamily="18" charset="0"/>
              </a:rPr>
              <a:t>. Застосування протоколу </a:t>
            </a:r>
            <a:r>
              <a:rPr lang="uk-UA" sz="1600" dirty="0" err="1">
                <a:effectLst/>
                <a:latin typeface="Times New Roman" panose="02020603050405020304" pitchFamily="18" charset="0"/>
                <a:ea typeface="Times New Roman" panose="02020603050405020304" pitchFamily="18" charset="0"/>
              </a:rPr>
              <a:t>WPA3</a:t>
            </a:r>
            <a:r>
              <a:rPr lang="uk-UA" sz="1600" dirty="0">
                <a:effectLst/>
                <a:latin typeface="Times New Roman" panose="02020603050405020304" pitchFamily="18" charset="0"/>
                <a:ea typeface="Times New Roman" panose="02020603050405020304" pitchFamily="18" charset="0"/>
              </a:rPr>
              <a:t>, який надає ще вищий рівень безпеки, також може бути розглянутою альтернативою.</a:t>
            </a:r>
            <a:endParaRPr lang="en-US" sz="1600" dirty="0">
              <a:effectLst/>
              <a:latin typeface="Times New Roman" panose="02020603050405020304" pitchFamily="18" charset="0"/>
              <a:ea typeface="Times New Roman" panose="02020603050405020304" pitchFamily="18" charset="0"/>
            </a:endParaRPr>
          </a:p>
          <a:p>
            <a:r>
              <a:rPr lang="uk-UA" sz="1600" dirty="0">
                <a:effectLst/>
                <a:latin typeface="Times New Roman" panose="02020603050405020304" pitchFamily="18" charset="0"/>
                <a:ea typeface="Times New Roman" panose="02020603050405020304" pitchFamily="18" charset="0"/>
              </a:rPr>
              <a:t>Впровадження протоколу </a:t>
            </a:r>
            <a:r>
              <a:rPr lang="uk-UA" sz="1600" dirty="0" err="1">
                <a:effectLst/>
                <a:latin typeface="Times New Roman" panose="02020603050405020304" pitchFamily="18" charset="0"/>
                <a:ea typeface="Times New Roman" panose="02020603050405020304" pitchFamily="18" charset="0"/>
              </a:rPr>
              <a:t>WPA3</a:t>
            </a:r>
            <a:r>
              <a:rPr lang="uk-UA" sz="1600" dirty="0">
                <a:effectLst/>
                <a:latin typeface="Times New Roman" panose="02020603050405020304" pitchFamily="18" charset="0"/>
                <a:ea typeface="Times New Roman" panose="02020603050405020304" pitchFamily="18" charset="0"/>
              </a:rPr>
              <a:t> є додатковим заходом, який може зробити вашу мережу більш стійкою до атак. </a:t>
            </a:r>
            <a:r>
              <a:rPr lang="uk-UA" sz="1600" dirty="0" err="1">
                <a:effectLst/>
                <a:latin typeface="Times New Roman" panose="02020603050405020304" pitchFamily="18" charset="0"/>
                <a:ea typeface="Times New Roman" panose="02020603050405020304" pitchFamily="18" charset="0"/>
              </a:rPr>
              <a:t>WPA3</a:t>
            </a:r>
            <a:r>
              <a:rPr lang="uk-UA" sz="1600" dirty="0">
                <a:effectLst/>
                <a:latin typeface="Times New Roman" panose="02020603050405020304" pitchFamily="18" charset="0"/>
                <a:ea typeface="Times New Roman" panose="02020603050405020304" pitchFamily="18" charset="0"/>
              </a:rPr>
              <a:t> надає покращений рівень безпеки порівняно з попереднім </a:t>
            </a:r>
            <a:r>
              <a:rPr lang="uk-UA" sz="1600" dirty="0" err="1">
                <a:effectLst/>
                <a:latin typeface="Times New Roman" panose="02020603050405020304" pitchFamily="18" charset="0"/>
                <a:ea typeface="Times New Roman" panose="02020603050405020304" pitchFamily="18" charset="0"/>
              </a:rPr>
              <a:t>WPA2</a:t>
            </a:r>
            <a:r>
              <a:rPr lang="uk-UA" sz="1600" dirty="0">
                <a:effectLst/>
                <a:latin typeface="Times New Roman" panose="02020603050405020304" pitchFamily="18" charset="0"/>
                <a:ea typeface="Times New Roman" panose="02020603050405020304" pitchFamily="18" charset="0"/>
              </a:rPr>
              <a:t>.</a:t>
            </a:r>
            <a:endParaRPr lang="ru-UA" sz="1600" dirty="0">
              <a:effectLst/>
              <a:latin typeface="Times New Roman" panose="02020603050405020304" pitchFamily="18" charset="0"/>
              <a:ea typeface="Times New Roman" panose="02020603050405020304" pitchFamily="18" charset="0"/>
            </a:endParaRPr>
          </a:p>
          <a:p>
            <a:r>
              <a:rPr lang="uk-UA" sz="1600" dirty="0">
                <a:effectLst/>
                <a:latin typeface="Times New Roman" panose="02020603050405020304" pitchFamily="18" charset="0"/>
                <a:ea typeface="Times New Roman" panose="02020603050405020304" pitchFamily="18" charset="0"/>
              </a:rPr>
              <a:t>Важливим елементом захисту є також вимкнення функції </a:t>
            </a:r>
            <a:r>
              <a:rPr lang="uk-UA" sz="1600" dirty="0" err="1">
                <a:effectLst/>
                <a:latin typeface="Times New Roman" panose="02020603050405020304" pitchFamily="18" charset="0"/>
                <a:ea typeface="Times New Roman" panose="02020603050405020304" pitchFamily="18" charset="0"/>
              </a:rPr>
              <a:t>WPS</a:t>
            </a:r>
            <a:r>
              <a:rPr lang="uk-UA" sz="1600" dirty="0">
                <a:effectLst/>
                <a:latin typeface="Times New Roman" panose="02020603050405020304" pitchFamily="18" charset="0"/>
                <a:ea typeface="Times New Roman" panose="02020603050405020304" pitchFamily="18" charset="0"/>
              </a:rPr>
              <a:t> (</a:t>
            </a:r>
            <a:r>
              <a:rPr lang="uk-UA" sz="1600" dirty="0" err="1">
                <a:effectLst/>
                <a:latin typeface="Times New Roman" panose="02020603050405020304" pitchFamily="18" charset="0"/>
                <a:ea typeface="Times New Roman" panose="02020603050405020304" pitchFamily="18" charset="0"/>
              </a:rPr>
              <a:t>Wi-Fi</a:t>
            </a:r>
            <a:r>
              <a:rPr lang="uk-UA" sz="1600" dirty="0">
                <a:effectLst/>
                <a:latin typeface="Times New Roman" panose="02020603050405020304" pitchFamily="18" charset="0"/>
                <a:ea typeface="Times New Roman" panose="02020603050405020304" pitchFamily="18" charset="0"/>
              </a:rPr>
              <a:t> </a:t>
            </a:r>
            <a:r>
              <a:rPr lang="uk-UA" sz="1600" dirty="0" err="1">
                <a:effectLst/>
                <a:latin typeface="Times New Roman" panose="02020603050405020304" pitchFamily="18" charset="0"/>
                <a:ea typeface="Times New Roman" panose="02020603050405020304" pitchFamily="18" charset="0"/>
              </a:rPr>
              <a:t>Protected</a:t>
            </a:r>
            <a:r>
              <a:rPr lang="uk-UA" sz="1600" dirty="0">
                <a:effectLst/>
                <a:latin typeface="Times New Roman" panose="02020603050405020304" pitchFamily="18" charset="0"/>
                <a:ea typeface="Times New Roman" panose="02020603050405020304" pitchFamily="18" charset="0"/>
              </a:rPr>
              <a:t> </a:t>
            </a:r>
            <a:r>
              <a:rPr lang="uk-UA" sz="1600" dirty="0" err="1">
                <a:effectLst/>
                <a:latin typeface="Times New Roman" panose="02020603050405020304" pitchFamily="18" charset="0"/>
                <a:ea typeface="Times New Roman" panose="02020603050405020304" pitchFamily="18" charset="0"/>
              </a:rPr>
              <a:t>Setup</a:t>
            </a:r>
            <a:r>
              <a:rPr lang="uk-UA" sz="1600" dirty="0">
                <a:effectLst/>
                <a:latin typeface="Times New Roman" panose="02020603050405020304" pitchFamily="18" charset="0"/>
                <a:ea typeface="Times New Roman" panose="02020603050405020304" pitchFamily="18" charset="0"/>
              </a:rPr>
              <a:t>), оскільки вона може представляти потенційну вразливість, якою можуть скористатися атаки.</a:t>
            </a:r>
            <a:endParaRPr lang="ru-UA" sz="1600" dirty="0">
              <a:effectLst/>
              <a:latin typeface="Times New Roman" panose="02020603050405020304" pitchFamily="18" charset="0"/>
              <a:ea typeface="Times New Roman" panose="02020603050405020304" pitchFamily="18" charset="0"/>
            </a:endParaRPr>
          </a:p>
          <a:p>
            <a:endParaRPr lang="ru-UA" sz="1400" dirty="0">
              <a:effectLst/>
              <a:latin typeface="Times New Roman" panose="02020603050405020304" pitchFamily="18" charset="0"/>
              <a:ea typeface="Times New Roman" panose="02020603050405020304" pitchFamily="18" charset="0"/>
            </a:endParaRPr>
          </a:p>
          <a:p>
            <a:endParaRPr lang="ru-UA" sz="1400" dirty="0"/>
          </a:p>
        </p:txBody>
      </p:sp>
      <p:pic>
        <p:nvPicPr>
          <p:cNvPr id="5" name="Picture 4" descr="Padlock on computer motherboard">
            <a:extLst>
              <a:ext uri="{FF2B5EF4-FFF2-40B4-BE49-F238E27FC236}">
                <a16:creationId xmlns:a16="http://schemas.microsoft.com/office/drawing/2014/main" id="{AF3E7396-3DA1-040B-4790-0D4132E8C8D7}"/>
              </a:ext>
            </a:extLst>
          </p:cNvPr>
          <p:cNvPicPr>
            <a:picLocks noChangeAspect="1"/>
          </p:cNvPicPr>
          <p:nvPr/>
        </p:nvPicPr>
        <p:blipFill rotWithShape="1">
          <a:blip r:embed="rId2"/>
          <a:srcRect l="12405" r="35759" b="-1"/>
          <a:stretch/>
        </p:blipFill>
        <p:spPr>
          <a:xfrm>
            <a:off x="6857797" y="-10886"/>
            <a:ext cx="5334204" cy="6868886"/>
          </a:xfrm>
          <a:prstGeom prst="rect">
            <a:avLst/>
          </a:prstGeom>
          <a:effectLst>
            <a:outerShdw blurRad="127000" dist="50800" dir="10800000" sx="99000" sy="99000" algn="r" rotWithShape="0">
              <a:prstClr val="black">
                <a:alpha val="40000"/>
              </a:prstClr>
            </a:outerShdw>
          </a:effectLst>
        </p:spPr>
      </p:pic>
    </p:spTree>
    <p:extLst>
      <p:ext uri="{BB962C8B-B14F-4D97-AF65-F5344CB8AC3E}">
        <p14:creationId xmlns:p14="http://schemas.microsoft.com/office/powerpoint/2010/main" val="20640328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21">
            <a:extLst>
              <a:ext uri="{FF2B5EF4-FFF2-40B4-BE49-F238E27FC236}">
                <a16:creationId xmlns:a16="http://schemas.microsoft.com/office/drawing/2014/main" id="{B6FACB3C-9069-4791-BC5C-0DB7CD19B8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23">
            <a:extLst>
              <a:ext uri="{FF2B5EF4-FFF2-40B4-BE49-F238E27FC236}">
                <a16:creationId xmlns:a16="http://schemas.microsoft.com/office/drawing/2014/main" id="{71F2038E-D777-4B76-81DD-DD13EE91B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95B83E4E-1030-C68B-44A7-0475C6E1738D}"/>
              </a:ext>
            </a:extLst>
          </p:cNvPr>
          <p:cNvSpPr>
            <a:spLocks noGrp="1"/>
          </p:cNvSpPr>
          <p:nvPr>
            <p:ph type="title"/>
          </p:nvPr>
        </p:nvSpPr>
        <p:spPr>
          <a:xfrm>
            <a:off x="804672" y="802955"/>
            <a:ext cx="4766330" cy="1454051"/>
          </a:xfrm>
        </p:spPr>
        <p:txBody>
          <a:bodyPr>
            <a:normAutofit/>
          </a:bodyPr>
          <a:lstStyle/>
          <a:p>
            <a:r>
              <a:rPr lang="ru-RU" sz="3600">
                <a:solidFill>
                  <a:schemeClr val="tx2"/>
                </a:solidFill>
              </a:rPr>
              <a:t>Основи бездротових мереж</a:t>
            </a:r>
            <a:endParaRPr lang="ru-UA" sz="3600">
              <a:solidFill>
                <a:schemeClr val="tx2"/>
              </a:solidFill>
            </a:endParaRPr>
          </a:p>
        </p:txBody>
      </p:sp>
      <p:sp>
        <p:nvSpPr>
          <p:cNvPr id="3" name="Місце для вмісту 2">
            <a:extLst>
              <a:ext uri="{FF2B5EF4-FFF2-40B4-BE49-F238E27FC236}">
                <a16:creationId xmlns:a16="http://schemas.microsoft.com/office/drawing/2014/main" id="{E1E11024-61E5-9E3C-1BB4-DFC3456789CA}"/>
              </a:ext>
            </a:extLst>
          </p:cNvPr>
          <p:cNvSpPr>
            <a:spLocks noGrp="1"/>
          </p:cNvSpPr>
          <p:nvPr>
            <p:ph idx="1"/>
          </p:nvPr>
        </p:nvSpPr>
        <p:spPr>
          <a:xfrm>
            <a:off x="804672" y="2421682"/>
            <a:ext cx="4872228" cy="4099911"/>
          </a:xfrm>
        </p:spPr>
        <p:txBody>
          <a:bodyPr anchor="t">
            <a:normAutofit/>
          </a:bodyPr>
          <a:lstStyle/>
          <a:p>
            <a:pPr marL="0" indent="0">
              <a:buNone/>
            </a:pPr>
            <a:r>
              <a:rPr lang="uk-UA" sz="2000" dirty="0">
                <a:solidFill>
                  <a:schemeClr val="tx2"/>
                </a:solidFill>
                <a:effectLst/>
                <a:latin typeface="Times New Roman" panose="02020603050405020304" pitchFamily="18" charset="0"/>
                <a:ea typeface="Times New Roman" panose="02020603050405020304" pitchFamily="18" charset="0"/>
              </a:rPr>
              <a:t>Бездротові мережи, в простому визначенні, - це мережи зв'язку, які передають дані без використання фізичних дротових з'єднань. Їх важливість і актуальність не можна переоцінити. Вони надають нам можливість підключати пристрої до Інтернету та спілкуватися один з одним в будь-якому місці та часі. Публічні місця, офіси, дому, готелі, аеропорти та багато інших місць надають можливість доступу до бездротового Інтернету</a:t>
            </a:r>
            <a:endParaRPr lang="ru-UA" sz="2000" dirty="0">
              <a:solidFill>
                <a:schemeClr val="tx2"/>
              </a:solidFill>
              <a:effectLst/>
              <a:latin typeface="Times New Roman" panose="02020603050405020304" pitchFamily="18" charset="0"/>
              <a:ea typeface="Times New Roman" panose="02020603050405020304" pitchFamily="18" charset="0"/>
            </a:endParaRPr>
          </a:p>
          <a:p>
            <a:endParaRPr lang="ru-UA" sz="2000" dirty="0">
              <a:solidFill>
                <a:schemeClr val="tx2"/>
              </a:solidFill>
            </a:endParaRPr>
          </a:p>
        </p:txBody>
      </p:sp>
      <p:grpSp>
        <p:nvGrpSpPr>
          <p:cNvPr id="26" name="Group 25">
            <a:extLst>
              <a:ext uri="{FF2B5EF4-FFF2-40B4-BE49-F238E27FC236}">
                <a16:creationId xmlns:a16="http://schemas.microsoft.com/office/drawing/2014/main" id="{DD354807-230F-4402-B1B9-F733A8F1F19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818240" y="-16714"/>
            <a:ext cx="6373761" cy="6874714"/>
            <a:chOff x="5818240" y="-1"/>
            <a:chExt cx="6373761" cy="6874714"/>
          </a:xfrm>
        </p:grpSpPr>
        <p:sp>
          <p:nvSpPr>
            <p:cNvPr id="27" name="Freeform: Shape 26">
              <a:extLst>
                <a:ext uri="{FF2B5EF4-FFF2-40B4-BE49-F238E27FC236}">
                  <a16:creationId xmlns:a16="http://schemas.microsoft.com/office/drawing/2014/main" id="{BF5A6F4A-CE87-4D5C-9382-8167967CE8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18240" y="-1"/>
              <a:ext cx="6373761" cy="6874714"/>
            </a:xfrm>
            <a:custGeom>
              <a:avLst/>
              <a:gdLst>
                <a:gd name="connsiteX0" fmla="*/ 6373761 w 6373761"/>
                <a:gd name="connsiteY0" fmla="*/ 5771297 h 6874714"/>
                <a:gd name="connsiteX1" fmla="*/ 6373761 w 6373761"/>
                <a:gd name="connsiteY1" fmla="*/ 6247960 h 6874714"/>
                <a:gd name="connsiteX2" fmla="*/ 6235932 w 6373761"/>
                <a:gd name="connsiteY2" fmla="*/ 6361930 h 6874714"/>
                <a:gd name="connsiteX3" fmla="*/ 5960375 w 6373761"/>
                <a:gd name="connsiteY3" fmla="*/ 6587489 h 6874714"/>
                <a:gd name="connsiteX4" fmla="*/ 5822907 w 6373761"/>
                <a:gd name="connsiteY4" fmla="*/ 6701871 h 6874714"/>
                <a:gd name="connsiteX5" fmla="*/ 5681115 w 6373761"/>
                <a:gd name="connsiteY5" fmla="*/ 6816896 h 6874714"/>
                <a:gd name="connsiteX6" fmla="*/ 5604096 w 6373761"/>
                <a:gd name="connsiteY6" fmla="*/ 6874714 h 6874714"/>
                <a:gd name="connsiteX7" fmla="*/ 4878485 w 6373761"/>
                <a:gd name="connsiteY7" fmla="*/ 6874714 h 6874714"/>
                <a:gd name="connsiteX8" fmla="*/ 5006014 w 6373761"/>
                <a:gd name="connsiteY8" fmla="*/ 6800200 h 6874714"/>
                <a:gd name="connsiteX9" fmla="*/ 5149855 w 6373761"/>
                <a:gd name="connsiteY9" fmla="*/ 6707667 h 6874714"/>
                <a:gd name="connsiteX10" fmla="*/ 5431866 w 6373761"/>
                <a:gd name="connsiteY10" fmla="*/ 6506210 h 6874714"/>
                <a:gd name="connsiteX11" fmla="*/ 5571036 w 6373761"/>
                <a:gd name="connsiteY11" fmla="*/ 6399557 h 6874714"/>
                <a:gd name="connsiteX12" fmla="*/ 5711649 w 6373761"/>
                <a:gd name="connsiteY12" fmla="*/ 6288912 h 6874714"/>
                <a:gd name="connsiteX13" fmla="*/ 6276589 w 6373761"/>
                <a:gd name="connsiteY13" fmla="*/ 5852379 h 6874714"/>
                <a:gd name="connsiteX14" fmla="*/ 3975975 w 6373761"/>
                <a:gd name="connsiteY14" fmla="*/ 263 h 6874714"/>
                <a:gd name="connsiteX15" fmla="*/ 4350473 w 6373761"/>
                <a:gd name="connsiteY15" fmla="*/ 24963 h 6874714"/>
                <a:gd name="connsiteX16" fmla="*/ 5077909 w 6373761"/>
                <a:gd name="connsiteY16" fmla="*/ 189450 h 6874714"/>
                <a:gd name="connsiteX17" fmla="*/ 5746507 w 6373761"/>
                <a:gd name="connsiteY17" fmla="*/ 505804 h 6874714"/>
                <a:gd name="connsiteX18" fmla="*/ 6322456 w 6373761"/>
                <a:gd name="connsiteY18" fmla="*/ 956633 h 6874714"/>
                <a:gd name="connsiteX19" fmla="*/ 6373761 w 6373761"/>
                <a:gd name="connsiteY19" fmla="*/ 1011863 h 6874714"/>
                <a:gd name="connsiteX20" fmla="*/ 6373761 w 6373761"/>
                <a:gd name="connsiteY20" fmla="*/ 1185075 h 6874714"/>
                <a:gd name="connsiteX21" fmla="*/ 6359489 w 6373761"/>
                <a:gd name="connsiteY21" fmla="*/ 1169497 h 6874714"/>
                <a:gd name="connsiteX22" fmla="*/ 6233869 w 6373761"/>
                <a:gd name="connsiteY22" fmla="*/ 1047442 h 6874714"/>
                <a:gd name="connsiteX23" fmla="*/ 5961423 w 6373761"/>
                <a:gd name="connsiteY23" fmla="*/ 827953 h 6874714"/>
                <a:gd name="connsiteX24" fmla="*/ 5663555 w 6373761"/>
                <a:gd name="connsiteY24" fmla="*/ 645304 h 6874714"/>
                <a:gd name="connsiteX25" fmla="*/ 5013827 w 6373761"/>
                <a:gd name="connsiteY25" fmla="*/ 397863 h 6874714"/>
                <a:gd name="connsiteX26" fmla="*/ 4327409 w 6373761"/>
                <a:gd name="connsiteY26" fmla="*/ 302545 h 6874714"/>
                <a:gd name="connsiteX27" fmla="*/ 3639939 w 6373761"/>
                <a:gd name="connsiteY27" fmla="*/ 338868 h 6874714"/>
                <a:gd name="connsiteX28" fmla="*/ 3302495 w 6373761"/>
                <a:gd name="connsiteY28" fmla="*/ 403659 h 6874714"/>
                <a:gd name="connsiteX29" fmla="*/ 2971604 w 6373761"/>
                <a:gd name="connsiteY29" fmla="*/ 496273 h 6874714"/>
                <a:gd name="connsiteX30" fmla="*/ 2648706 w 6373761"/>
                <a:gd name="connsiteY30" fmla="*/ 614389 h 6874714"/>
                <a:gd name="connsiteX31" fmla="*/ 2335374 w 6373761"/>
                <a:gd name="connsiteY31" fmla="*/ 757109 h 6874714"/>
                <a:gd name="connsiteX32" fmla="*/ 1741342 w 6373761"/>
                <a:gd name="connsiteY32" fmla="*/ 1107725 h 6874714"/>
                <a:gd name="connsiteX33" fmla="*/ 1600861 w 6373761"/>
                <a:gd name="connsiteY33" fmla="*/ 1208710 h 6874714"/>
                <a:gd name="connsiteX34" fmla="*/ 1531799 w 6373761"/>
                <a:gd name="connsiteY34" fmla="*/ 1260879 h 6874714"/>
                <a:gd name="connsiteX35" fmla="*/ 1463655 w 6373761"/>
                <a:gd name="connsiteY35" fmla="*/ 1314333 h 6874714"/>
                <a:gd name="connsiteX36" fmla="*/ 1200777 w 6373761"/>
                <a:gd name="connsiteY36" fmla="*/ 1541166 h 6874714"/>
                <a:gd name="connsiteX37" fmla="*/ 731501 w 6373761"/>
                <a:gd name="connsiteY37" fmla="*/ 2055754 h 6874714"/>
                <a:gd name="connsiteX38" fmla="*/ 531393 w 6373761"/>
                <a:gd name="connsiteY38" fmla="*/ 2342739 h 6874714"/>
                <a:gd name="connsiteX39" fmla="*/ 361033 w 6373761"/>
                <a:gd name="connsiteY39" fmla="*/ 2649046 h 6874714"/>
                <a:gd name="connsiteX40" fmla="*/ 323292 w 6373761"/>
                <a:gd name="connsiteY40" fmla="*/ 2728263 h 6874714"/>
                <a:gd name="connsiteX41" fmla="*/ 304945 w 6373761"/>
                <a:gd name="connsiteY41" fmla="*/ 2768193 h 6874714"/>
                <a:gd name="connsiteX42" fmla="*/ 287516 w 6373761"/>
                <a:gd name="connsiteY42" fmla="*/ 2808510 h 6874714"/>
                <a:gd name="connsiteX43" fmla="*/ 254230 w 6373761"/>
                <a:gd name="connsiteY43" fmla="*/ 2889788 h 6874714"/>
                <a:gd name="connsiteX44" fmla="*/ 223042 w 6373761"/>
                <a:gd name="connsiteY44" fmla="*/ 2971968 h 6874714"/>
                <a:gd name="connsiteX45" fmla="*/ 121611 w 6373761"/>
                <a:gd name="connsiteY45" fmla="*/ 3308544 h 6874714"/>
                <a:gd name="connsiteX46" fmla="*/ 39314 w 6373761"/>
                <a:gd name="connsiteY46" fmla="*/ 4005912 h 6874714"/>
                <a:gd name="connsiteX47" fmla="*/ 73910 w 6373761"/>
                <a:gd name="connsiteY47" fmla="*/ 4354081 h 6874714"/>
                <a:gd name="connsiteX48" fmla="*/ 179534 w 6373761"/>
                <a:gd name="connsiteY48" fmla="*/ 4687050 h 6874714"/>
                <a:gd name="connsiteX49" fmla="*/ 215964 w 6373761"/>
                <a:gd name="connsiteY49" fmla="*/ 4766654 h 6874714"/>
                <a:gd name="connsiteX50" fmla="*/ 256457 w 6373761"/>
                <a:gd name="connsiteY50" fmla="*/ 4844455 h 6874714"/>
                <a:gd name="connsiteX51" fmla="*/ 346225 w 6373761"/>
                <a:gd name="connsiteY51" fmla="*/ 4995290 h 6874714"/>
                <a:gd name="connsiteX52" fmla="*/ 445296 w 6373761"/>
                <a:gd name="connsiteY52" fmla="*/ 5140971 h 6874714"/>
                <a:gd name="connsiteX53" fmla="*/ 551443 w 6373761"/>
                <a:gd name="connsiteY53" fmla="*/ 5282531 h 6874714"/>
                <a:gd name="connsiteX54" fmla="*/ 772387 w 6373761"/>
                <a:gd name="connsiteY54" fmla="*/ 5562561 h 6874714"/>
                <a:gd name="connsiteX55" fmla="*/ 882858 w 6373761"/>
                <a:gd name="connsiteY55" fmla="*/ 5704507 h 6874714"/>
                <a:gd name="connsiteX56" fmla="*/ 990316 w 6373761"/>
                <a:gd name="connsiteY56" fmla="*/ 5848258 h 6874714"/>
                <a:gd name="connsiteX57" fmla="*/ 1097774 w 6373761"/>
                <a:gd name="connsiteY57" fmla="*/ 5987114 h 6874714"/>
                <a:gd name="connsiteX58" fmla="*/ 1210080 w 6373761"/>
                <a:gd name="connsiteY58" fmla="*/ 6121203 h 6874714"/>
                <a:gd name="connsiteX59" fmla="*/ 1448192 w 6373761"/>
                <a:gd name="connsiteY59" fmla="*/ 6374054 h 6874714"/>
                <a:gd name="connsiteX60" fmla="*/ 1982991 w 6373761"/>
                <a:gd name="connsiteY60" fmla="*/ 6796158 h 6874714"/>
                <a:gd name="connsiteX61" fmla="*/ 2118475 w 6373761"/>
                <a:gd name="connsiteY61" fmla="*/ 6874714 h 6874714"/>
                <a:gd name="connsiteX62" fmla="*/ 1569874 w 6373761"/>
                <a:gd name="connsiteY62" fmla="*/ 6874714 h 6874714"/>
                <a:gd name="connsiteX63" fmla="*/ 1507802 w 6373761"/>
                <a:gd name="connsiteY63" fmla="*/ 6817815 h 6874714"/>
                <a:gd name="connsiteX64" fmla="*/ 1256865 w 6373761"/>
                <a:gd name="connsiteY64" fmla="*/ 6543437 h 6874714"/>
                <a:gd name="connsiteX65" fmla="*/ 1038410 w 6373761"/>
                <a:gd name="connsiteY65" fmla="*/ 6248722 h 6874714"/>
                <a:gd name="connsiteX66" fmla="*/ 845380 w 6373761"/>
                <a:gd name="connsiteY66" fmla="*/ 5941386 h 6874714"/>
                <a:gd name="connsiteX67" fmla="*/ 755351 w 6373761"/>
                <a:gd name="connsiteY67" fmla="*/ 5788877 h 6874714"/>
                <a:gd name="connsiteX68" fmla="*/ 661784 w 6373761"/>
                <a:gd name="connsiteY68" fmla="*/ 5638944 h 6874714"/>
                <a:gd name="connsiteX69" fmla="*/ 466525 w 6373761"/>
                <a:gd name="connsiteY69" fmla="*/ 5340366 h 6874714"/>
                <a:gd name="connsiteX70" fmla="*/ 370992 w 6373761"/>
                <a:gd name="connsiteY70" fmla="*/ 5188502 h 6874714"/>
                <a:gd name="connsiteX71" fmla="*/ 280046 w 6373761"/>
                <a:gd name="connsiteY71" fmla="*/ 5033287 h 6874714"/>
                <a:gd name="connsiteX72" fmla="*/ 126853 w 6373761"/>
                <a:gd name="connsiteY72" fmla="*/ 4707660 h 6874714"/>
                <a:gd name="connsiteX73" fmla="*/ 30272 w 6373761"/>
                <a:gd name="connsiteY73" fmla="*/ 4362068 h 6874714"/>
                <a:gd name="connsiteX74" fmla="*/ 0 w 6373761"/>
                <a:gd name="connsiteY74" fmla="*/ 4005912 h 6874714"/>
                <a:gd name="connsiteX75" fmla="*/ 270480 w 6373761"/>
                <a:gd name="connsiteY75" fmla="*/ 2610532 h 6874714"/>
                <a:gd name="connsiteX76" fmla="*/ 415942 w 6373761"/>
                <a:gd name="connsiteY76" fmla="*/ 2280526 h 6874714"/>
                <a:gd name="connsiteX77" fmla="*/ 590102 w 6373761"/>
                <a:gd name="connsiteY77" fmla="*/ 1962626 h 6874714"/>
                <a:gd name="connsiteX78" fmla="*/ 1020719 w 6373761"/>
                <a:gd name="connsiteY78" fmla="*/ 1373070 h 6874714"/>
                <a:gd name="connsiteX79" fmla="*/ 1275080 w 6373761"/>
                <a:gd name="connsiteY79" fmla="*/ 1107081 h 6874714"/>
                <a:gd name="connsiteX80" fmla="*/ 1342437 w 6373761"/>
                <a:gd name="connsiteY80" fmla="*/ 1043965 h 6874714"/>
                <a:gd name="connsiteX81" fmla="*/ 1411106 w 6373761"/>
                <a:gd name="connsiteY81" fmla="*/ 982138 h 6874714"/>
                <a:gd name="connsiteX82" fmla="*/ 1553029 w 6373761"/>
                <a:gd name="connsiteY82" fmla="*/ 863376 h 6874714"/>
                <a:gd name="connsiteX83" fmla="*/ 2173401 w 6373761"/>
                <a:gd name="connsiteY83" fmla="*/ 454409 h 6874714"/>
                <a:gd name="connsiteX84" fmla="*/ 3599708 w 6373761"/>
                <a:gd name="connsiteY84" fmla="*/ 16332 h 6874714"/>
                <a:gd name="connsiteX85" fmla="*/ 3975975 w 6373761"/>
                <a:gd name="connsiteY85" fmla="*/ 263 h 6874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6373761" h="6874714">
                  <a:moveTo>
                    <a:pt x="6373761" y="5771297"/>
                  </a:moveTo>
                  <a:lnTo>
                    <a:pt x="6373761" y="6247960"/>
                  </a:lnTo>
                  <a:lnTo>
                    <a:pt x="6235932" y="6361930"/>
                  </a:lnTo>
                  <a:cubicBezTo>
                    <a:pt x="6143250" y="6437460"/>
                    <a:pt x="6051059" y="6512200"/>
                    <a:pt x="5960375" y="6587489"/>
                  </a:cubicBezTo>
                  <a:lnTo>
                    <a:pt x="5822907" y="6701871"/>
                  </a:lnTo>
                  <a:cubicBezTo>
                    <a:pt x="5776123" y="6740385"/>
                    <a:pt x="5729079" y="6778899"/>
                    <a:pt x="5681115" y="6816896"/>
                  </a:cubicBezTo>
                  <a:lnTo>
                    <a:pt x="5604096" y="6874714"/>
                  </a:lnTo>
                  <a:lnTo>
                    <a:pt x="4878485" y="6874714"/>
                  </a:lnTo>
                  <a:lnTo>
                    <a:pt x="5006014" y="6800200"/>
                  </a:lnTo>
                  <a:cubicBezTo>
                    <a:pt x="5054354" y="6770429"/>
                    <a:pt x="5102285" y="6739483"/>
                    <a:pt x="5149855" y="6707667"/>
                  </a:cubicBezTo>
                  <a:cubicBezTo>
                    <a:pt x="5244993" y="6643906"/>
                    <a:pt x="5338561" y="6576025"/>
                    <a:pt x="5431866" y="6506210"/>
                  </a:cubicBezTo>
                  <a:cubicBezTo>
                    <a:pt x="5478386" y="6471304"/>
                    <a:pt x="5524777" y="6435495"/>
                    <a:pt x="5571036" y="6399557"/>
                  </a:cubicBezTo>
                  <a:lnTo>
                    <a:pt x="5711649" y="6288912"/>
                  </a:lnTo>
                  <a:cubicBezTo>
                    <a:pt x="5902059" y="6140395"/>
                    <a:pt x="6093257" y="5998320"/>
                    <a:pt x="6276589" y="5852379"/>
                  </a:cubicBezTo>
                  <a:close/>
                  <a:moveTo>
                    <a:pt x="3975975" y="263"/>
                  </a:moveTo>
                  <a:cubicBezTo>
                    <a:pt x="4101550" y="1809"/>
                    <a:pt x="4226830" y="10149"/>
                    <a:pt x="4350473" y="24963"/>
                  </a:cubicBezTo>
                  <a:cubicBezTo>
                    <a:pt x="4598149" y="54846"/>
                    <a:pt x="4842943" y="108687"/>
                    <a:pt x="5077909" y="189450"/>
                  </a:cubicBezTo>
                  <a:cubicBezTo>
                    <a:pt x="5312876" y="269955"/>
                    <a:pt x="5537357" y="376867"/>
                    <a:pt x="5746507" y="505804"/>
                  </a:cubicBezTo>
                  <a:cubicBezTo>
                    <a:pt x="5955527" y="634999"/>
                    <a:pt x="6148688" y="786864"/>
                    <a:pt x="6322456" y="956633"/>
                  </a:cubicBezTo>
                  <a:lnTo>
                    <a:pt x="6373761" y="1011863"/>
                  </a:lnTo>
                  <a:lnTo>
                    <a:pt x="6373761" y="1185075"/>
                  </a:lnTo>
                  <a:lnTo>
                    <a:pt x="6359489" y="1169497"/>
                  </a:lnTo>
                  <a:cubicBezTo>
                    <a:pt x="6318811" y="1127602"/>
                    <a:pt x="6276917" y="1086890"/>
                    <a:pt x="6233869" y="1047442"/>
                  </a:cubicBezTo>
                  <a:cubicBezTo>
                    <a:pt x="6147509" y="968870"/>
                    <a:pt x="6056431" y="895448"/>
                    <a:pt x="5961423" y="827953"/>
                  </a:cubicBezTo>
                  <a:cubicBezTo>
                    <a:pt x="5865891" y="761102"/>
                    <a:pt x="5766688" y="699403"/>
                    <a:pt x="5663555" y="645304"/>
                  </a:cubicBezTo>
                  <a:cubicBezTo>
                    <a:pt x="5457943" y="535816"/>
                    <a:pt x="5238703" y="453894"/>
                    <a:pt x="5013827" y="397863"/>
                  </a:cubicBezTo>
                  <a:cubicBezTo>
                    <a:pt x="4788953" y="341703"/>
                    <a:pt x="4558442" y="310917"/>
                    <a:pt x="4327409" y="302545"/>
                  </a:cubicBezTo>
                  <a:cubicBezTo>
                    <a:pt x="4096111" y="293012"/>
                    <a:pt x="3867174" y="305893"/>
                    <a:pt x="3639939" y="338868"/>
                  </a:cubicBezTo>
                  <a:cubicBezTo>
                    <a:pt x="3526585" y="355999"/>
                    <a:pt x="3413885" y="377254"/>
                    <a:pt x="3302495" y="403659"/>
                  </a:cubicBezTo>
                  <a:cubicBezTo>
                    <a:pt x="3191107" y="430451"/>
                    <a:pt x="3080634" y="460978"/>
                    <a:pt x="2971604" y="496273"/>
                  </a:cubicBezTo>
                  <a:cubicBezTo>
                    <a:pt x="2862573" y="531437"/>
                    <a:pt x="2754854" y="570852"/>
                    <a:pt x="2648706" y="614389"/>
                  </a:cubicBezTo>
                  <a:cubicBezTo>
                    <a:pt x="2542690" y="658056"/>
                    <a:pt x="2438114" y="705714"/>
                    <a:pt x="2335374" y="757109"/>
                  </a:cubicBezTo>
                  <a:cubicBezTo>
                    <a:pt x="2129894" y="859769"/>
                    <a:pt x="1931228" y="976855"/>
                    <a:pt x="1741342" y="1107725"/>
                  </a:cubicBezTo>
                  <a:cubicBezTo>
                    <a:pt x="1694035" y="1140571"/>
                    <a:pt x="1646858" y="1173933"/>
                    <a:pt x="1600861" y="1208710"/>
                  </a:cubicBezTo>
                  <a:cubicBezTo>
                    <a:pt x="1577535" y="1225713"/>
                    <a:pt x="1554732" y="1243361"/>
                    <a:pt x="1531799" y="1260879"/>
                  </a:cubicBezTo>
                  <a:cubicBezTo>
                    <a:pt x="1508735" y="1278267"/>
                    <a:pt x="1486064" y="1296171"/>
                    <a:pt x="1463655" y="1314333"/>
                  </a:cubicBezTo>
                  <a:cubicBezTo>
                    <a:pt x="1373627" y="1386853"/>
                    <a:pt x="1285564" y="1462077"/>
                    <a:pt x="1200777" y="1541166"/>
                  </a:cubicBezTo>
                  <a:cubicBezTo>
                    <a:pt x="1030810" y="1698827"/>
                    <a:pt x="873161" y="1870785"/>
                    <a:pt x="731501" y="2055754"/>
                  </a:cubicBezTo>
                  <a:cubicBezTo>
                    <a:pt x="660734" y="2148239"/>
                    <a:pt x="593771" y="2243944"/>
                    <a:pt x="531393" y="2342739"/>
                  </a:cubicBezTo>
                  <a:cubicBezTo>
                    <a:pt x="470063" y="2442050"/>
                    <a:pt x="412140" y="2543810"/>
                    <a:pt x="361033" y="2649046"/>
                  </a:cubicBezTo>
                  <a:cubicBezTo>
                    <a:pt x="347798" y="2675194"/>
                    <a:pt x="335479" y="2701728"/>
                    <a:pt x="323292" y="2728263"/>
                  </a:cubicBezTo>
                  <a:lnTo>
                    <a:pt x="304945" y="2768193"/>
                  </a:lnTo>
                  <a:lnTo>
                    <a:pt x="287516" y="2808510"/>
                  </a:lnTo>
                  <a:cubicBezTo>
                    <a:pt x="276115" y="2835432"/>
                    <a:pt x="264583" y="2862352"/>
                    <a:pt x="254230" y="2889788"/>
                  </a:cubicBezTo>
                  <a:cubicBezTo>
                    <a:pt x="243877" y="2917224"/>
                    <a:pt x="232477" y="2944274"/>
                    <a:pt x="223042" y="2971968"/>
                  </a:cubicBezTo>
                  <a:cubicBezTo>
                    <a:pt x="182679" y="3081970"/>
                    <a:pt x="148475" y="3194291"/>
                    <a:pt x="121611" y="3308544"/>
                  </a:cubicBezTo>
                  <a:cubicBezTo>
                    <a:pt x="67096" y="3536534"/>
                    <a:pt x="39183" y="3771224"/>
                    <a:pt x="39314" y="4005912"/>
                  </a:cubicBezTo>
                  <a:cubicBezTo>
                    <a:pt x="39969" y="4122871"/>
                    <a:pt x="51109" y="4239571"/>
                    <a:pt x="73910" y="4354081"/>
                  </a:cubicBezTo>
                  <a:cubicBezTo>
                    <a:pt x="97892" y="4468334"/>
                    <a:pt x="132619" y="4580140"/>
                    <a:pt x="179534" y="4687050"/>
                  </a:cubicBezTo>
                  <a:cubicBezTo>
                    <a:pt x="190673" y="4713972"/>
                    <a:pt x="203647" y="4740249"/>
                    <a:pt x="215964" y="4766654"/>
                  </a:cubicBezTo>
                  <a:cubicBezTo>
                    <a:pt x="229332" y="4792674"/>
                    <a:pt x="242043" y="4818950"/>
                    <a:pt x="256457" y="4844455"/>
                  </a:cubicBezTo>
                  <a:cubicBezTo>
                    <a:pt x="283978" y="4895978"/>
                    <a:pt x="314642" y="4945956"/>
                    <a:pt x="346225" y="4995290"/>
                  </a:cubicBezTo>
                  <a:cubicBezTo>
                    <a:pt x="377676" y="5044752"/>
                    <a:pt x="411355" y="5092926"/>
                    <a:pt x="445296" y="5140971"/>
                  </a:cubicBezTo>
                  <a:cubicBezTo>
                    <a:pt x="479760" y="5188630"/>
                    <a:pt x="515537" y="5235645"/>
                    <a:pt x="551443" y="5282531"/>
                  </a:cubicBezTo>
                  <a:cubicBezTo>
                    <a:pt x="623387" y="5376434"/>
                    <a:pt x="698608" y="5468402"/>
                    <a:pt x="772387" y="5562561"/>
                  </a:cubicBezTo>
                  <a:cubicBezTo>
                    <a:pt x="809472" y="5609448"/>
                    <a:pt x="846428" y="5656719"/>
                    <a:pt x="882858" y="5704507"/>
                  </a:cubicBezTo>
                  <a:cubicBezTo>
                    <a:pt x="919159" y="5751909"/>
                    <a:pt x="955196" y="5802273"/>
                    <a:pt x="990316" y="5848258"/>
                  </a:cubicBezTo>
                  <a:cubicBezTo>
                    <a:pt x="1025175" y="5895402"/>
                    <a:pt x="1061736" y="5941129"/>
                    <a:pt x="1097774" y="5987114"/>
                  </a:cubicBezTo>
                  <a:cubicBezTo>
                    <a:pt x="1134860" y="6032326"/>
                    <a:pt x="1171684" y="6077536"/>
                    <a:pt x="1210080" y="6121203"/>
                  </a:cubicBezTo>
                  <a:cubicBezTo>
                    <a:pt x="1286350" y="6209051"/>
                    <a:pt x="1365632" y="6293677"/>
                    <a:pt x="1448192" y="6374054"/>
                  </a:cubicBezTo>
                  <a:cubicBezTo>
                    <a:pt x="1613572" y="6534420"/>
                    <a:pt x="1792057" y="6677526"/>
                    <a:pt x="1982991" y="6796158"/>
                  </a:cubicBezTo>
                  <a:lnTo>
                    <a:pt x="2118475" y="6874714"/>
                  </a:lnTo>
                  <a:lnTo>
                    <a:pt x="1569874" y="6874714"/>
                  </a:lnTo>
                  <a:lnTo>
                    <a:pt x="1507802" y="6817815"/>
                  </a:lnTo>
                  <a:cubicBezTo>
                    <a:pt x="1418412" y="6730595"/>
                    <a:pt x="1334903" y="6638562"/>
                    <a:pt x="1256865" y="6543437"/>
                  </a:cubicBezTo>
                  <a:cubicBezTo>
                    <a:pt x="1179155" y="6447861"/>
                    <a:pt x="1106817" y="6349194"/>
                    <a:pt x="1038410" y="6248722"/>
                  </a:cubicBezTo>
                  <a:cubicBezTo>
                    <a:pt x="969873" y="6148253"/>
                    <a:pt x="905922" y="6045592"/>
                    <a:pt x="845380" y="5941386"/>
                  </a:cubicBezTo>
                  <a:cubicBezTo>
                    <a:pt x="814453" y="5888704"/>
                    <a:pt x="786147" y="5839370"/>
                    <a:pt x="755351" y="5788877"/>
                  </a:cubicBezTo>
                  <a:cubicBezTo>
                    <a:pt x="724817" y="5738771"/>
                    <a:pt x="693760" y="5688665"/>
                    <a:pt x="661784" y="5638944"/>
                  </a:cubicBezTo>
                  <a:lnTo>
                    <a:pt x="466525" y="5340366"/>
                  </a:lnTo>
                  <a:cubicBezTo>
                    <a:pt x="434156" y="5290131"/>
                    <a:pt x="402181" y="5239639"/>
                    <a:pt x="370992" y="5188502"/>
                  </a:cubicBezTo>
                  <a:cubicBezTo>
                    <a:pt x="339803" y="5137364"/>
                    <a:pt x="308876" y="5086099"/>
                    <a:pt x="280046" y="5033287"/>
                  </a:cubicBezTo>
                  <a:cubicBezTo>
                    <a:pt x="222255" y="4928179"/>
                    <a:pt x="169181" y="4819982"/>
                    <a:pt x="126853" y="4707660"/>
                  </a:cubicBezTo>
                  <a:cubicBezTo>
                    <a:pt x="83739" y="4595725"/>
                    <a:pt x="51764" y="4479670"/>
                    <a:pt x="30272" y="4362068"/>
                  </a:cubicBezTo>
                  <a:cubicBezTo>
                    <a:pt x="9698" y="4244466"/>
                    <a:pt x="0" y="4125060"/>
                    <a:pt x="0" y="4005912"/>
                  </a:cubicBezTo>
                  <a:cubicBezTo>
                    <a:pt x="1704" y="3530867"/>
                    <a:pt x="95140" y="3057110"/>
                    <a:pt x="270480" y="2610532"/>
                  </a:cubicBezTo>
                  <a:cubicBezTo>
                    <a:pt x="314511" y="2498984"/>
                    <a:pt x="362212" y="2388466"/>
                    <a:pt x="415942" y="2280526"/>
                  </a:cubicBezTo>
                  <a:cubicBezTo>
                    <a:pt x="468884" y="2172197"/>
                    <a:pt x="527199" y="2066188"/>
                    <a:pt x="590102" y="1962626"/>
                  </a:cubicBezTo>
                  <a:cubicBezTo>
                    <a:pt x="716037" y="1755631"/>
                    <a:pt x="859794" y="1557653"/>
                    <a:pt x="1020719" y="1373070"/>
                  </a:cubicBezTo>
                  <a:cubicBezTo>
                    <a:pt x="1101575" y="1281101"/>
                    <a:pt x="1185969" y="1191838"/>
                    <a:pt x="1275080" y="1107081"/>
                  </a:cubicBezTo>
                  <a:cubicBezTo>
                    <a:pt x="1297227" y="1085699"/>
                    <a:pt x="1319504" y="1064575"/>
                    <a:pt x="1342437" y="1043965"/>
                  </a:cubicBezTo>
                  <a:cubicBezTo>
                    <a:pt x="1365240" y="1023226"/>
                    <a:pt x="1387648" y="1002102"/>
                    <a:pt x="1411106" y="982138"/>
                  </a:cubicBezTo>
                  <a:cubicBezTo>
                    <a:pt x="1457497" y="941563"/>
                    <a:pt x="1505065" y="902276"/>
                    <a:pt x="1553029" y="863376"/>
                  </a:cubicBezTo>
                  <a:cubicBezTo>
                    <a:pt x="1745798" y="708806"/>
                    <a:pt x="1954030" y="571882"/>
                    <a:pt x="2173401" y="454409"/>
                  </a:cubicBezTo>
                  <a:cubicBezTo>
                    <a:pt x="2612013" y="219334"/>
                    <a:pt x="3099505" y="65666"/>
                    <a:pt x="3599708" y="16332"/>
                  </a:cubicBezTo>
                  <a:cubicBezTo>
                    <a:pt x="3724530" y="3966"/>
                    <a:pt x="3850400" y="-1283"/>
                    <a:pt x="3975975" y="26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61023DD2-2E6F-4419-B404-80F08460BE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65276" y="313387"/>
              <a:ext cx="6326724" cy="6561326"/>
            </a:xfrm>
            <a:custGeom>
              <a:avLst/>
              <a:gdLst>
                <a:gd name="connsiteX0" fmla="*/ 6326724 w 6326724"/>
                <a:gd name="connsiteY0" fmla="*/ 5020808 h 6561326"/>
                <a:gd name="connsiteX1" fmla="*/ 6326724 w 6326724"/>
                <a:gd name="connsiteY1" fmla="*/ 5698632 h 6561326"/>
                <a:gd name="connsiteX2" fmla="*/ 6067438 w 6326724"/>
                <a:gd name="connsiteY2" fmla="*/ 5902509 h 6561326"/>
                <a:gd name="connsiteX3" fmla="*/ 5799974 w 6326724"/>
                <a:gd name="connsiteY3" fmla="*/ 6102017 h 6561326"/>
                <a:gd name="connsiteX4" fmla="*/ 5665258 w 6326724"/>
                <a:gd name="connsiteY4" fmla="*/ 6202100 h 6561326"/>
                <a:gd name="connsiteX5" fmla="*/ 5526873 w 6326724"/>
                <a:gd name="connsiteY5" fmla="*/ 6302828 h 6561326"/>
                <a:gd name="connsiteX6" fmla="*/ 5385080 w 6326724"/>
                <a:gd name="connsiteY6" fmla="*/ 6402268 h 6561326"/>
                <a:gd name="connsiteX7" fmla="*/ 5238833 w 6326724"/>
                <a:gd name="connsiteY7" fmla="*/ 6498875 h 6561326"/>
                <a:gd name="connsiteX8" fmla="*/ 5138040 w 6326724"/>
                <a:gd name="connsiteY8" fmla="*/ 6561326 h 6561326"/>
                <a:gd name="connsiteX9" fmla="*/ 3946072 w 6326724"/>
                <a:gd name="connsiteY9" fmla="*/ 6561326 h 6561326"/>
                <a:gd name="connsiteX10" fmla="*/ 3976009 w 6326724"/>
                <a:gd name="connsiteY10" fmla="*/ 6555242 h 6561326"/>
                <a:gd name="connsiteX11" fmla="*/ 4404855 w 6326724"/>
                <a:gd name="connsiteY11" fmla="*/ 6399048 h 6561326"/>
                <a:gd name="connsiteX12" fmla="*/ 4938868 w 6326724"/>
                <a:gd name="connsiteY12" fmla="*/ 6072132 h 6561326"/>
                <a:gd name="connsiteX13" fmla="*/ 5068342 w 6326724"/>
                <a:gd name="connsiteY13" fmla="*/ 5976042 h 6561326"/>
                <a:gd name="connsiteX14" fmla="*/ 5197816 w 6326724"/>
                <a:gd name="connsiteY14" fmla="*/ 5876730 h 6561326"/>
                <a:gd name="connsiteX15" fmla="*/ 5460039 w 6326724"/>
                <a:gd name="connsiteY15" fmla="*/ 5670637 h 6561326"/>
                <a:gd name="connsiteX16" fmla="*/ 5999033 w 6326724"/>
                <a:gd name="connsiteY16" fmla="*/ 5271718 h 6561326"/>
                <a:gd name="connsiteX17" fmla="*/ 6258766 w 6326724"/>
                <a:gd name="connsiteY17" fmla="*/ 5077603 h 6561326"/>
                <a:gd name="connsiteX18" fmla="*/ 4139342 w 6326724"/>
                <a:gd name="connsiteY18" fmla="*/ 440 h 6561326"/>
                <a:gd name="connsiteX19" fmla="*/ 4315744 w 6326724"/>
                <a:gd name="connsiteY19" fmla="*/ 6808 h 6561326"/>
                <a:gd name="connsiteX20" fmla="*/ 5015400 w 6326724"/>
                <a:gd name="connsiteY20" fmla="*/ 113591 h 6561326"/>
                <a:gd name="connsiteX21" fmla="*/ 5681114 w 6326724"/>
                <a:gd name="connsiteY21" fmla="*/ 361418 h 6561326"/>
                <a:gd name="connsiteX22" fmla="*/ 6270952 w 6326724"/>
                <a:gd name="connsiteY22" fmla="*/ 755441 h 6561326"/>
                <a:gd name="connsiteX23" fmla="*/ 6326724 w 6326724"/>
                <a:gd name="connsiteY23" fmla="*/ 807432 h 6561326"/>
                <a:gd name="connsiteX24" fmla="*/ 6326724 w 6326724"/>
                <a:gd name="connsiteY24" fmla="*/ 1231565 h 6561326"/>
                <a:gd name="connsiteX25" fmla="*/ 6302093 w 6326724"/>
                <a:gd name="connsiteY25" fmla="*/ 1203002 h 6561326"/>
                <a:gd name="connsiteX26" fmla="*/ 6066914 w 6326724"/>
                <a:gd name="connsiteY26" fmla="*/ 989616 h 6561326"/>
                <a:gd name="connsiteX27" fmla="*/ 5533688 w 6326724"/>
                <a:gd name="connsiteY27" fmla="*/ 647242 h 6561326"/>
                <a:gd name="connsiteX28" fmla="*/ 4933626 w 6326724"/>
                <a:gd name="connsiteY28" fmla="*/ 432262 h 6561326"/>
                <a:gd name="connsiteX29" fmla="*/ 4296873 w 6326724"/>
                <a:gd name="connsiteY29" fmla="*/ 343126 h 6561326"/>
                <a:gd name="connsiteX30" fmla="*/ 3651602 w 6326724"/>
                <a:gd name="connsiteY30" fmla="*/ 365797 h 6561326"/>
                <a:gd name="connsiteX31" fmla="*/ 3018256 w 6326724"/>
                <a:gd name="connsiteY31" fmla="*/ 496666 h 6561326"/>
                <a:gd name="connsiteX32" fmla="*/ 2412429 w 6326724"/>
                <a:gd name="connsiteY32" fmla="*/ 724399 h 6561326"/>
                <a:gd name="connsiteX33" fmla="*/ 1329857 w 6326724"/>
                <a:gd name="connsiteY33" fmla="*/ 1424086 h 6561326"/>
                <a:gd name="connsiteX34" fmla="*/ 887314 w 6326724"/>
                <a:gd name="connsiteY34" fmla="*/ 1891015 h 6561326"/>
                <a:gd name="connsiteX35" fmla="*/ 537420 w 6326724"/>
                <a:gd name="connsiteY35" fmla="*/ 2427245 h 6561326"/>
                <a:gd name="connsiteX36" fmla="*/ 299965 w 6326724"/>
                <a:gd name="connsiteY36" fmla="*/ 3020021 h 6561326"/>
                <a:gd name="connsiteX37" fmla="*/ 213606 w 6326724"/>
                <a:gd name="connsiteY37" fmla="*/ 3651953 h 6561326"/>
                <a:gd name="connsiteX38" fmla="*/ 250036 w 6326724"/>
                <a:gd name="connsiteY38" fmla="*/ 3961352 h 6561326"/>
                <a:gd name="connsiteX39" fmla="*/ 357625 w 6326724"/>
                <a:gd name="connsiteY39" fmla="*/ 4250783 h 6561326"/>
                <a:gd name="connsiteX40" fmla="*/ 432715 w 6326724"/>
                <a:gd name="connsiteY40" fmla="*/ 4387063 h 6561326"/>
                <a:gd name="connsiteX41" fmla="*/ 518943 w 6326724"/>
                <a:gd name="connsiteY41" fmla="*/ 4518962 h 6561326"/>
                <a:gd name="connsiteX42" fmla="*/ 718133 w 6326724"/>
                <a:gd name="connsiteY42" fmla="*/ 4773874 h 6561326"/>
                <a:gd name="connsiteX43" fmla="*/ 933704 w 6326724"/>
                <a:gd name="connsiteY43" fmla="*/ 5030717 h 6561326"/>
                <a:gd name="connsiteX44" fmla="*/ 1040900 w 6326724"/>
                <a:gd name="connsiteY44" fmla="*/ 5164806 h 6561326"/>
                <a:gd name="connsiteX45" fmla="*/ 1092401 w 6326724"/>
                <a:gd name="connsiteY45" fmla="*/ 5230628 h 6561326"/>
                <a:gd name="connsiteX46" fmla="*/ 1142854 w 6326724"/>
                <a:gd name="connsiteY46" fmla="*/ 5293615 h 6561326"/>
                <a:gd name="connsiteX47" fmla="*/ 1576354 w 6326724"/>
                <a:gd name="connsiteY47" fmla="*/ 5759128 h 6561326"/>
                <a:gd name="connsiteX48" fmla="*/ 1806865 w 6326724"/>
                <a:gd name="connsiteY48" fmla="*/ 5968571 h 6561326"/>
                <a:gd name="connsiteX49" fmla="*/ 2048253 w 6326724"/>
                <a:gd name="connsiteY49" fmla="*/ 6161654 h 6561326"/>
                <a:gd name="connsiteX50" fmla="*/ 2587506 w 6326724"/>
                <a:gd name="connsiteY50" fmla="*/ 6467059 h 6561326"/>
                <a:gd name="connsiteX51" fmla="*/ 2889176 w 6326724"/>
                <a:gd name="connsiteY51" fmla="*/ 6553360 h 6561326"/>
                <a:gd name="connsiteX52" fmla="*/ 2929698 w 6326724"/>
                <a:gd name="connsiteY52" fmla="*/ 6561326 h 6561326"/>
                <a:gd name="connsiteX53" fmla="*/ 1816374 w 6326724"/>
                <a:gd name="connsiteY53" fmla="*/ 6561326 h 6561326"/>
                <a:gd name="connsiteX54" fmla="*/ 1787601 w 6326724"/>
                <a:gd name="connsiteY54" fmla="*/ 6545761 h 6561326"/>
                <a:gd name="connsiteX55" fmla="*/ 1225544 w 6326724"/>
                <a:gd name="connsiteY55" fmla="*/ 6094158 h 6561326"/>
                <a:gd name="connsiteX56" fmla="*/ 997654 w 6326724"/>
                <a:gd name="connsiteY56" fmla="*/ 5822374 h 6561326"/>
                <a:gd name="connsiteX57" fmla="*/ 798596 w 6326724"/>
                <a:gd name="connsiteY57" fmla="*/ 5534615 h 6561326"/>
                <a:gd name="connsiteX58" fmla="*/ 752075 w 6326724"/>
                <a:gd name="connsiteY58" fmla="*/ 5461324 h 6561326"/>
                <a:gd name="connsiteX59" fmla="*/ 707650 w 6326724"/>
                <a:gd name="connsiteY59" fmla="*/ 5390221 h 6561326"/>
                <a:gd name="connsiteX60" fmla="*/ 619980 w 6326724"/>
                <a:gd name="connsiteY60" fmla="*/ 5252396 h 6561326"/>
                <a:gd name="connsiteX61" fmla="*/ 438349 w 6326724"/>
                <a:gd name="connsiteY61" fmla="*/ 4970822 h 6561326"/>
                <a:gd name="connsiteX62" fmla="*/ 261044 w 6326724"/>
                <a:gd name="connsiteY62" fmla="*/ 4673145 h 6561326"/>
                <a:gd name="connsiteX63" fmla="*/ 181107 w 6326724"/>
                <a:gd name="connsiteY63" fmla="*/ 4515356 h 6561326"/>
                <a:gd name="connsiteX64" fmla="*/ 113224 w 6326724"/>
                <a:gd name="connsiteY64" fmla="*/ 4350223 h 6561326"/>
                <a:gd name="connsiteX65" fmla="*/ 61199 w 6326724"/>
                <a:gd name="connsiteY65" fmla="*/ 4178908 h 6561326"/>
                <a:gd name="connsiteX66" fmla="*/ 41804 w 6326724"/>
                <a:gd name="connsiteY66" fmla="*/ 4091577 h 6561326"/>
                <a:gd name="connsiteX67" fmla="*/ 33287 w 6326724"/>
                <a:gd name="connsiteY67" fmla="*/ 4047781 h 6561326"/>
                <a:gd name="connsiteX68" fmla="*/ 26209 w 6326724"/>
                <a:gd name="connsiteY68" fmla="*/ 4003858 h 6561326"/>
                <a:gd name="connsiteX69" fmla="*/ 0 w 6326724"/>
                <a:gd name="connsiteY69" fmla="*/ 3651953 h 6561326"/>
                <a:gd name="connsiteX70" fmla="*/ 72731 w 6326724"/>
                <a:gd name="connsiteY70" fmla="*/ 2966307 h 6561326"/>
                <a:gd name="connsiteX71" fmla="*/ 291316 w 6326724"/>
                <a:gd name="connsiteY71" fmla="*/ 2309385 h 6561326"/>
                <a:gd name="connsiteX72" fmla="*/ 1110878 w 6326724"/>
                <a:gd name="connsiteY72" fmla="*/ 1193776 h 6561326"/>
                <a:gd name="connsiteX73" fmla="*/ 1654327 w 6326724"/>
                <a:gd name="connsiteY73" fmla="*/ 756730 h 6561326"/>
                <a:gd name="connsiteX74" fmla="*/ 2261727 w 6326724"/>
                <a:gd name="connsiteY74" fmla="*/ 409720 h 6561326"/>
                <a:gd name="connsiteX75" fmla="*/ 3610060 w 6326724"/>
                <a:gd name="connsiteY75" fmla="*/ 27032 h 6561326"/>
                <a:gd name="connsiteX76" fmla="*/ 4139342 w 6326724"/>
                <a:gd name="connsiteY76" fmla="*/ 440 h 6561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326724" h="6561326">
                  <a:moveTo>
                    <a:pt x="6326724" y="5020808"/>
                  </a:moveTo>
                  <a:lnTo>
                    <a:pt x="6326724" y="5698632"/>
                  </a:lnTo>
                  <a:lnTo>
                    <a:pt x="6067438" y="5902509"/>
                  </a:lnTo>
                  <a:cubicBezTo>
                    <a:pt x="5977868" y="5970407"/>
                    <a:pt x="5888364" y="6036453"/>
                    <a:pt x="5799974" y="6102017"/>
                  </a:cubicBezTo>
                  <a:lnTo>
                    <a:pt x="5665258" y="6202100"/>
                  </a:lnTo>
                  <a:cubicBezTo>
                    <a:pt x="5619654" y="6235719"/>
                    <a:pt x="5573656" y="6269596"/>
                    <a:pt x="5526873" y="6302828"/>
                  </a:cubicBezTo>
                  <a:cubicBezTo>
                    <a:pt x="5480220" y="6336189"/>
                    <a:pt x="5433044" y="6369423"/>
                    <a:pt x="5385080" y="6402268"/>
                  </a:cubicBezTo>
                  <a:cubicBezTo>
                    <a:pt x="5336988" y="6434857"/>
                    <a:pt x="5288500" y="6467187"/>
                    <a:pt x="5238833" y="6498875"/>
                  </a:cubicBezTo>
                  <a:lnTo>
                    <a:pt x="5138040" y="6561326"/>
                  </a:lnTo>
                  <a:lnTo>
                    <a:pt x="3946072" y="6561326"/>
                  </a:lnTo>
                  <a:lnTo>
                    <a:pt x="3976009" y="6555242"/>
                  </a:lnTo>
                  <a:cubicBezTo>
                    <a:pt x="4123712" y="6519227"/>
                    <a:pt x="4266863" y="6466383"/>
                    <a:pt x="4404855" y="6399048"/>
                  </a:cubicBezTo>
                  <a:cubicBezTo>
                    <a:pt x="4589500" y="6310299"/>
                    <a:pt x="4765232" y="6196690"/>
                    <a:pt x="4938868" y="6072132"/>
                  </a:cubicBezTo>
                  <a:cubicBezTo>
                    <a:pt x="4982245" y="6041089"/>
                    <a:pt x="5025359" y="6008630"/>
                    <a:pt x="5068342" y="5976042"/>
                  </a:cubicBezTo>
                  <a:cubicBezTo>
                    <a:pt x="5111588" y="5943453"/>
                    <a:pt x="5154702" y="5910349"/>
                    <a:pt x="5197816" y="5876730"/>
                  </a:cubicBezTo>
                  <a:lnTo>
                    <a:pt x="5460039" y="5670637"/>
                  </a:lnTo>
                  <a:cubicBezTo>
                    <a:pt x="5639966" y="5530365"/>
                    <a:pt x="5821596" y="5399753"/>
                    <a:pt x="5999033" y="5271718"/>
                  </a:cubicBezTo>
                  <a:cubicBezTo>
                    <a:pt x="6087686" y="5207700"/>
                    <a:pt x="6174667" y="5143360"/>
                    <a:pt x="6258766" y="5077603"/>
                  </a:cubicBezTo>
                  <a:close/>
                  <a:moveTo>
                    <a:pt x="4139342" y="440"/>
                  </a:moveTo>
                  <a:cubicBezTo>
                    <a:pt x="4198237" y="1301"/>
                    <a:pt x="4257068" y="3427"/>
                    <a:pt x="4315744" y="6808"/>
                  </a:cubicBezTo>
                  <a:cubicBezTo>
                    <a:pt x="4550841" y="20849"/>
                    <a:pt x="4785806" y="55240"/>
                    <a:pt x="5015400" y="113591"/>
                  </a:cubicBezTo>
                  <a:cubicBezTo>
                    <a:pt x="5244992" y="171812"/>
                    <a:pt x="5469212" y="254249"/>
                    <a:pt x="5681114" y="361418"/>
                  </a:cubicBezTo>
                  <a:cubicBezTo>
                    <a:pt x="5892754" y="468586"/>
                    <a:pt x="6093124" y="599584"/>
                    <a:pt x="6270952" y="755441"/>
                  </a:cubicBezTo>
                  <a:lnTo>
                    <a:pt x="6326724" y="807432"/>
                  </a:lnTo>
                  <a:lnTo>
                    <a:pt x="6326724" y="1231565"/>
                  </a:lnTo>
                  <a:lnTo>
                    <a:pt x="6302093" y="1203002"/>
                  </a:lnTo>
                  <a:cubicBezTo>
                    <a:pt x="6227937" y="1127247"/>
                    <a:pt x="6149211" y="1056081"/>
                    <a:pt x="6066914" y="989616"/>
                  </a:cubicBezTo>
                  <a:cubicBezTo>
                    <a:pt x="5902714" y="856299"/>
                    <a:pt x="5724360" y="740371"/>
                    <a:pt x="5533688" y="647242"/>
                  </a:cubicBezTo>
                  <a:cubicBezTo>
                    <a:pt x="5343146" y="553857"/>
                    <a:pt x="5141466" y="482239"/>
                    <a:pt x="4933626" y="432262"/>
                  </a:cubicBezTo>
                  <a:cubicBezTo>
                    <a:pt x="4725788" y="382156"/>
                    <a:pt x="4512182" y="353303"/>
                    <a:pt x="4296873" y="343126"/>
                  </a:cubicBezTo>
                  <a:cubicBezTo>
                    <a:pt x="4081172" y="332435"/>
                    <a:pt x="3865732" y="339520"/>
                    <a:pt x="3651602" y="365797"/>
                  </a:cubicBezTo>
                  <a:cubicBezTo>
                    <a:pt x="3437604" y="392202"/>
                    <a:pt x="3225572" y="436384"/>
                    <a:pt x="3018256" y="496666"/>
                  </a:cubicBezTo>
                  <a:cubicBezTo>
                    <a:pt x="2810809" y="556691"/>
                    <a:pt x="2608474" y="634362"/>
                    <a:pt x="2412429" y="724399"/>
                  </a:cubicBezTo>
                  <a:cubicBezTo>
                    <a:pt x="2019160" y="902541"/>
                    <a:pt x="1651969" y="1138775"/>
                    <a:pt x="1329857" y="1424086"/>
                  </a:cubicBezTo>
                  <a:cubicBezTo>
                    <a:pt x="1169326" y="1567192"/>
                    <a:pt x="1020588" y="1723307"/>
                    <a:pt x="887314" y="1891015"/>
                  </a:cubicBezTo>
                  <a:cubicBezTo>
                    <a:pt x="753778" y="2058466"/>
                    <a:pt x="635967" y="2238026"/>
                    <a:pt x="537420" y="2427245"/>
                  </a:cubicBezTo>
                  <a:cubicBezTo>
                    <a:pt x="438874" y="2616335"/>
                    <a:pt x="356839" y="2814313"/>
                    <a:pt x="299965" y="3020021"/>
                  </a:cubicBezTo>
                  <a:cubicBezTo>
                    <a:pt x="242961" y="3225212"/>
                    <a:pt x="213474" y="3438518"/>
                    <a:pt x="213606" y="3651953"/>
                  </a:cubicBezTo>
                  <a:cubicBezTo>
                    <a:pt x="214785" y="3756804"/>
                    <a:pt x="225269" y="3860881"/>
                    <a:pt x="250036" y="3961352"/>
                  </a:cubicBezTo>
                  <a:cubicBezTo>
                    <a:pt x="274412" y="4061950"/>
                    <a:pt x="312284" y="4158171"/>
                    <a:pt x="357625" y="4250783"/>
                  </a:cubicBezTo>
                  <a:cubicBezTo>
                    <a:pt x="380558" y="4297025"/>
                    <a:pt x="405982" y="4342366"/>
                    <a:pt x="432715" y="4387063"/>
                  </a:cubicBezTo>
                  <a:cubicBezTo>
                    <a:pt x="459841" y="4431630"/>
                    <a:pt x="488803" y="4475554"/>
                    <a:pt x="518943" y="4518962"/>
                  </a:cubicBezTo>
                  <a:cubicBezTo>
                    <a:pt x="580011" y="4605521"/>
                    <a:pt x="647893" y="4689504"/>
                    <a:pt x="718133" y="4773874"/>
                  </a:cubicBezTo>
                  <a:cubicBezTo>
                    <a:pt x="788374" y="4858372"/>
                    <a:pt x="861760" y="4942871"/>
                    <a:pt x="933704" y="5030717"/>
                  </a:cubicBezTo>
                  <a:cubicBezTo>
                    <a:pt x="969742" y="5074512"/>
                    <a:pt x="1005387" y="5119337"/>
                    <a:pt x="1040900" y="5164806"/>
                  </a:cubicBezTo>
                  <a:lnTo>
                    <a:pt x="1092401" y="5230628"/>
                  </a:lnTo>
                  <a:cubicBezTo>
                    <a:pt x="1109306" y="5251624"/>
                    <a:pt x="1125425" y="5273135"/>
                    <a:pt x="1142854" y="5293615"/>
                  </a:cubicBezTo>
                  <a:cubicBezTo>
                    <a:pt x="1278880" y="5460293"/>
                    <a:pt x="1426438" y="5613704"/>
                    <a:pt x="1576354" y="5759128"/>
                  </a:cubicBezTo>
                  <a:cubicBezTo>
                    <a:pt x="1651706" y="5831519"/>
                    <a:pt x="1728368" y="5901461"/>
                    <a:pt x="1806865" y="5968571"/>
                  </a:cubicBezTo>
                  <a:cubicBezTo>
                    <a:pt x="1885362" y="6035680"/>
                    <a:pt x="1965299" y="6100599"/>
                    <a:pt x="2048253" y="6161654"/>
                  </a:cubicBezTo>
                  <a:cubicBezTo>
                    <a:pt x="2213502" y="6284022"/>
                    <a:pt x="2391724" y="6393380"/>
                    <a:pt x="2587506" y="6467059"/>
                  </a:cubicBezTo>
                  <a:cubicBezTo>
                    <a:pt x="2685137" y="6503898"/>
                    <a:pt x="2786304" y="6532106"/>
                    <a:pt x="2889176" y="6553360"/>
                  </a:cubicBezTo>
                  <a:lnTo>
                    <a:pt x="2929698" y="6561326"/>
                  </a:lnTo>
                  <a:lnTo>
                    <a:pt x="1816374" y="6561326"/>
                  </a:lnTo>
                  <a:lnTo>
                    <a:pt x="1787601" y="6545761"/>
                  </a:lnTo>
                  <a:cubicBezTo>
                    <a:pt x="1577272" y="6422749"/>
                    <a:pt x="1389483" y="6266761"/>
                    <a:pt x="1225544" y="6094158"/>
                  </a:cubicBezTo>
                  <a:cubicBezTo>
                    <a:pt x="1143116" y="6007986"/>
                    <a:pt x="1068158" y="5916274"/>
                    <a:pt x="997654" y="5822374"/>
                  </a:cubicBezTo>
                  <a:cubicBezTo>
                    <a:pt x="927546" y="5728086"/>
                    <a:pt x="860842" y="5632381"/>
                    <a:pt x="798596" y="5534615"/>
                  </a:cubicBezTo>
                  <a:cubicBezTo>
                    <a:pt x="782608" y="5510399"/>
                    <a:pt x="767537" y="5485797"/>
                    <a:pt x="752075" y="5461324"/>
                  </a:cubicBezTo>
                  <a:lnTo>
                    <a:pt x="707650" y="5390221"/>
                  </a:lnTo>
                  <a:cubicBezTo>
                    <a:pt x="679213" y="5344237"/>
                    <a:pt x="649728" y="5298638"/>
                    <a:pt x="619980" y="5252396"/>
                  </a:cubicBezTo>
                  <a:lnTo>
                    <a:pt x="438349" y="4970822"/>
                  </a:lnTo>
                  <a:cubicBezTo>
                    <a:pt x="377413" y="4874860"/>
                    <a:pt x="317263" y="4776064"/>
                    <a:pt x="261044" y="4673145"/>
                  </a:cubicBezTo>
                  <a:cubicBezTo>
                    <a:pt x="233000" y="4621622"/>
                    <a:pt x="205874" y="4569197"/>
                    <a:pt x="181107" y="4515356"/>
                  </a:cubicBezTo>
                  <a:cubicBezTo>
                    <a:pt x="156470" y="4461385"/>
                    <a:pt x="133537" y="4406385"/>
                    <a:pt x="113224" y="4350223"/>
                  </a:cubicBezTo>
                  <a:cubicBezTo>
                    <a:pt x="93305" y="4293934"/>
                    <a:pt x="75614" y="4236872"/>
                    <a:pt x="61199" y="4178908"/>
                  </a:cubicBezTo>
                  <a:cubicBezTo>
                    <a:pt x="54385" y="4149927"/>
                    <a:pt x="47440" y="4120815"/>
                    <a:pt x="41804" y="4091577"/>
                  </a:cubicBezTo>
                  <a:lnTo>
                    <a:pt x="33287" y="4047781"/>
                  </a:lnTo>
                  <a:lnTo>
                    <a:pt x="26209" y="4003858"/>
                  </a:lnTo>
                  <a:cubicBezTo>
                    <a:pt x="7732" y="3886643"/>
                    <a:pt x="0" y="3768783"/>
                    <a:pt x="0" y="3651953"/>
                  </a:cubicBezTo>
                  <a:cubicBezTo>
                    <a:pt x="524" y="3422031"/>
                    <a:pt x="25030" y="3192109"/>
                    <a:pt x="72731" y="2966307"/>
                  </a:cubicBezTo>
                  <a:cubicBezTo>
                    <a:pt x="120301" y="2740634"/>
                    <a:pt x="193163" y="2519343"/>
                    <a:pt x="291316" y="2309385"/>
                  </a:cubicBezTo>
                  <a:cubicBezTo>
                    <a:pt x="488540" y="1889469"/>
                    <a:pt x="774352" y="1513736"/>
                    <a:pt x="1110878" y="1193776"/>
                  </a:cubicBezTo>
                  <a:cubicBezTo>
                    <a:pt x="1279535" y="1033797"/>
                    <a:pt x="1461821" y="887856"/>
                    <a:pt x="1654327" y="756730"/>
                  </a:cubicBezTo>
                  <a:cubicBezTo>
                    <a:pt x="1847096" y="625732"/>
                    <a:pt x="2049956" y="509031"/>
                    <a:pt x="2261727" y="409720"/>
                  </a:cubicBezTo>
                  <a:cubicBezTo>
                    <a:pt x="2685792" y="212515"/>
                    <a:pt x="3142357" y="82162"/>
                    <a:pt x="3610060" y="27032"/>
                  </a:cubicBezTo>
                  <a:cubicBezTo>
                    <a:pt x="3785399" y="6647"/>
                    <a:pt x="3962657" y="-2144"/>
                    <a:pt x="4139342" y="44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BC4A6C98-F96E-4587-B01F-A9B01BBF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0322" y="353119"/>
              <a:ext cx="6321679" cy="6521594"/>
            </a:xfrm>
            <a:custGeom>
              <a:avLst/>
              <a:gdLst>
                <a:gd name="connsiteX0" fmla="*/ 4150102 w 6321679"/>
                <a:gd name="connsiteY0" fmla="*/ 0 h 6521594"/>
                <a:gd name="connsiteX1" fmla="*/ 6083891 w 6321679"/>
                <a:gd name="connsiteY1" fmla="*/ 619943 h 6521594"/>
                <a:gd name="connsiteX2" fmla="*/ 6321679 w 6321679"/>
                <a:gd name="connsiteY2" fmla="*/ 822247 h 6521594"/>
                <a:gd name="connsiteX3" fmla="*/ 6321679 w 6321679"/>
                <a:gd name="connsiteY3" fmla="*/ 1866928 h 6521594"/>
                <a:gd name="connsiteX4" fmla="*/ 6212358 w 6321679"/>
                <a:gd name="connsiteY4" fmla="*/ 1689281 h 6521594"/>
                <a:gd name="connsiteX5" fmla="*/ 6049880 w 6321679"/>
                <a:gd name="connsiteY5" fmla="*/ 1477173 h 6521594"/>
                <a:gd name="connsiteX6" fmla="*/ 5248663 w 6321679"/>
                <a:gd name="connsiteY6" fmla="*/ 869327 h 6521594"/>
                <a:gd name="connsiteX7" fmla="*/ 4150102 w 6321679"/>
                <a:gd name="connsiteY7" fmla="*/ 644042 h 6521594"/>
                <a:gd name="connsiteX8" fmla="*/ 2867946 w 6321679"/>
                <a:gd name="connsiteY8" fmla="*/ 886459 h 6521594"/>
                <a:gd name="connsiteX9" fmla="*/ 1728892 w 6321679"/>
                <a:gd name="connsiteY9" fmla="*/ 1552397 h 6521594"/>
                <a:gd name="connsiteX10" fmla="*/ 941043 w 6321679"/>
                <a:gd name="connsiteY10" fmla="*/ 2512664 h 6521594"/>
                <a:gd name="connsiteX11" fmla="*/ 655362 w 6321679"/>
                <a:gd name="connsiteY11" fmla="*/ 3630204 h 6521594"/>
                <a:gd name="connsiteX12" fmla="*/ 1128177 w 6321679"/>
                <a:gd name="connsiteY12" fmla="*/ 4667883 h 6521594"/>
                <a:gd name="connsiteX13" fmla="*/ 1366419 w 6321679"/>
                <a:gd name="connsiteY13" fmla="*/ 4997246 h 6521594"/>
                <a:gd name="connsiteX14" fmla="*/ 3601937 w 6321679"/>
                <a:gd name="connsiteY14" fmla="*/ 6284685 h 6521594"/>
                <a:gd name="connsiteX15" fmla="*/ 5298985 w 6321679"/>
                <a:gd name="connsiteY15" fmla="*/ 5492643 h 6521594"/>
                <a:gd name="connsiteX16" fmla="*/ 5505513 w 6321679"/>
                <a:gd name="connsiteY16" fmla="*/ 5335367 h 6521594"/>
                <a:gd name="connsiteX17" fmla="*/ 6252618 w 6321679"/>
                <a:gd name="connsiteY17" fmla="*/ 4722492 h 6521594"/>
                <a:gd name="connsiteX18" fmla="*/ 6321679 w 6321679"/>
                <a:gd name="connsiteY18" fmla="*/ 4651477 h 6521594"/>
                <a:gd name="connsiteX19" fmla="*/ 6321679 w 6321679"/>
                <a:gd name="connsiteY19" fmla="*/ 5523097 h 6521594"/>
                <a:gd name="connsiteX20" fmla="*/ 6024428 w 6321679"/>
                <a:gd name="connsiteY20" fmla="*/ 5754969 h 6521594"/>
                <a:gd name="connsiteX21" fmla="*/ 5702345 w 6321679"/>
                <a:gd name="connsiteY21" fmla="*/ 6000018 h 6521594"/>
                <a:gd name="connsiteX22" fmla="*/ 4988380 w 6321679"/>
                <a:gd name="connsiteY22" fmla="*/ 6506549 h 6521594"/>
                <a:gd name="connsiteX23" fmla="*/ 4961490 w 6321679"/>
                <a:gd name="connsiteY23" fmla="*/ 6521594 h 6521594"/>
                <a:gd name="connsiteX24" fmla="*/ 2011326 w 6321679"/>
                <a:gd name="connsiteY24" fmla="*/ 6521594 h 6521594"/>
                <a:gd name="connsiteX25" fmla="*/ 1982893 w 6321679"/>
                <a:gd name="connsiteY25" fmla="*/ 6505768 h 6521594"/>
                <a:gd name="connsiteX26" fmla="*/ 824149 w 6321679"/>
                <a:gd name="connsiteY26" fmla="*/ 5358682 h 6521594"/>
                <a:gd name="connsiteX27" fmla="*/ 0 w 6321679"/>
                <a:gd name="connsiteY27" fmla="*/ 3630075 h 6521594"/>
                <a:gd name="connsiteX28" fmla="*/ 4150102 w 6321679"/>
                <a:gd name="connsiteY28" fmla="*/ 0 h 652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321679" h="6521594">
                  <a:moveTo>
                    <a:pt x="4150102" y="0"/>
                  </a:moveTo>
                  <a:cubicBezTo>
                    <a:pt x="4918148" y="0"/>
                    <a:pt x="5569597" y="228540"/>
                    <a:pt x="6083891" y="619943"/>
                  </a:cubicBezTo>
                  <a:lnTo>
                    <a:pt x="6321679" y="822247"/>
                  </a:lnTo>
                  <a:lnTo>
                    <a:pt x="6321679" y="1866928"/>
                  </a:lnTo>
                  <a:lnTo>
                    <a:pt x="6212358" y="1689281"/>
                  </a:lnTo>
                  <a:cubicBezTo>
                    <a:pt x="6161484" y="1615222"/>
                    <a:pt x="6107295" y="1544427"/>
                    <a:pt x="6049880" y="1477173"/>
                  </a:cubicBezTo>
                  <a:cubicBezTo>
                    <a:pt x="5825135" y="1214018"/>
                    <a:pt x="5555573" y="1009470"/>
                    <a:pt x="5248663" y="869327"/>
                  </a:cubicBezTo>
                  <a:cubicBezTo>
                    <a:pt x="4921178" y="719909"/>
                    <a:pt x="4551627" y="644042"/>
                    <a:pt x="4150102" y="644042"/>
                  </a:cubicBezTo>
                  <a:cubicBezTo>
                    <a:pt x="3724203" y="644042"/>
                    <a:pt x="3292799" y="725448"/>
                    <a:pt x="2867946" y="886459"/>
                  </a:cubicBezTo>
                  <a:cubicBezTo>
                    <a:pt x="2454234" y="1042832"/>
                    <a:pt x="2060440" y="1273141"/>
                    <a:pt x="1728892" y="1552397"/>
                  </a:cubicBezTo>
                  <a:cubicBezTo>
                    <a:pt x="1391580" y="1836419"/>
                    <a:pt x="1126473" y="2159600"/>
                    <a:pt x="941043" y="2512664"/>
                  </a:cubicBezTo>
                  <a:cubicBezTo>
                    <a:pt x="751551" y="2873583"/>
                    <a:pt x="655362" y="3249575"/>
                    <a:pt x="655362" y="3630204"/>
                  </a:cubicBezTo>
                  <a:cubicBezTo>
                    <a:pt x="655362" y="4013537"/>
                    <a:pt x="808817" y="4237405"/>
                    <a:pt x="1128177" y="4667883"/>
                  </a:cubicBezTo>
                  <a:cubicBezTo>
                    <a:pt x="1205232" y="4771702"/>
                    <a:pt x="1284908" y="4879129"/>
                    <a:pt x="1366419" y="4997246"/>
                  </a:cubicBezTo>
                  <a:cubicBezTo>
                    <a:pt x="1989282" y="5899677"/>
                    <a:pt x="2657880" y="6284685"/>
                    <a:pt x="3601937" y="6284685"/>
                  </a:cubicBezTo>
                  <a:cubicBezTo>
                    <a:pt x="4221523" y="6284685"/>
                    <a:pt x="4676122" y="5971036"/>
                    <a:pt x="5298985" y="5492643"/>
                  </a:cubicBezTo>
                  <a:cubicBezTo>
                    <a:pt x="5368571" y="5439187"/>
                    <a:pt x="5438156" y="5386375"/>
                    <a:pt x="5505513" y="5335367"/>
                  </a:cubicBezTo>
                  <a:cubicBezTo>
                    <a:pt x="5779335" y="5127761"/>
                    <a:pt x="6041730" y="4928776"/>
                    <a:pt x="6252618" y="4722492"/>
                  </a:cubicBezTo>
                  <a:lnTo>
                    <a:pt x="6321679" y="4651477"/>
                  </a:lnTo>
                  <a:lnTo>
                    <a:pt x="6321679" y="5523097"/>
                  </a:lnTo>
                  <a:lnTo>
                    <a:pt x="6024428" y="5754969"/>
                  </a:lnTo>
                  <a:cubicBezTo>
                    <a:pt x="5918395" y="5835747"/>
                    <a:pt x="5810491" y="5916953"/>
                    <a:pt x="5702345" y="6000018"/>
                  </a:cubicBezTo>
                  <a:cubicBezTo>
                    <a:pt x="5466020" y="6181541"/>
                    <a:pt x="5232938" y="6357503"/>
                    <a:pt x="4988380" y="6506549"/>
                  </a:cubicBezTo>
                  <a:lnTo>
                    <a:pt x="4961490" y="6521594"/>
                  </a:lnTo>
                  <a:lnTo>
                    <a:pt x="2011326" y="6521594"/>
                  </a:lnTo>
                  <a:lnTo>
                    <a:pt x="1982893" y="6505768"/>
                  </a:lnTo>
                  <a:cubicBezTo>
                    <a:pt x="1531799" y="6233999"/>
                    <a:pt x="1157400" y="5841520"/>
                    <a:pt x="824149" y="5358682"/>
                  </a:cubicBezTo>
                  <a:cubicBezTo>
                    <a:pt x="424196" y="4779302"/>
                    <a:pt x="0" y="4381929"/>
                    <a:pt x="0" y="3630075"/>
                  </a:cubicBezTo>
                  <a:cubicBezTo>
                    <a:pt x="0" y="1625174"/>
                    <a:pt x="2089794" y="0"/>
                    <a:pt x="415010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A66409EC-9CC3-482A-A4A5-54ED092B3F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0322" y="353119"/>
              <a:ext cx="6321679" cy="6521594"/>
            </a:xfrm>
            <a:custGeom>
              <a:avLst/>
              <a:gdLst>
                <a:gd name="connsiteX0" fmla="*/ 4150102 w 6321679"/>
                <a:gd name="connsiteY0" fmla="*/ 0 h 6521594"/>
                <a:gd name="connsiteX1" fmla="*/ 6083891 w 6321679"/>
                <a:gd name="connsiteY1" fmla="*/ 619943 h 6521594"/>
                <a:gd name="connsiteX2" fmla="*/ 6321679 w 6321679"/>
                <a:gd name="connsiteY2" fmla="*/ 822247 h 6521594"/>
                <a:gd name="connsiteX3" fmla="*/ 6321679 w 6321679"/>
                <a:gd name="connsiteY3" fmla="*/ 2150195 h 6521594"/>
                <a:gd name="connsiteX4" fmla="*/ 6241288 w 6321679"/>
                <a:gd name="connsiteY4" fmla="*/ 1985338 h 6521594"/>
                <a:gd name="connsiteX5" fmla="*/ 5949367 w 6321679"/>
                <a:gd name="connsiteY5" fmla="*/ 1559997 h 6521594"/>
                <a:gd name="connsiteX6" fmla="*/ 5193362 w 6321679"/>
                <a:gd name="connsiteY6" fmla="*/ 986156 h 6521594"/>
                <a:gd name="connsiteX7" fmla="*/ 4150102 w 6321679"/>
                <a:gd name="connsiteY7" fmla="*/ 772850 h 6521594"/>
                <a:gd name="connsiteX8" fmla="*/ 2914861 w 6321679"/>
                <a:gd name="connsiteY8" fmla="*/ 1006637 h 6521594"/>
                <a:gd name="connsiteX9" fmla="*/ 1814073 w 6321679"/>
                <a:gd name="connsiteY9" fmla="*/ 1650163 h 6521594"/>
                <a:gd name="connsiteX10" fmla="*/ 1057412 w 6321679"/>
                <a:gd name="connsiteY10" fmla="*/ 2571657 h 6521594"/>
                <a:gd name="connsiteX11" fmla="*/ 786277 w 6321679"/>
                <a:gd name="connsiteY11" fmla="*/ 3630204 h 6521594"/>
                <a:gd name="connsiteX12" fmla="*/ 1233931 w 6321679"/>
                <a:gd name="connsiteY12" fmla="*/ 4592016 h 6521594"/>
                <a:gd name="connsiteX13" fmla="*/ 1474795 w 6321679"/>
                <a:gd name="connsiteY13" fmla="*/ 4924985 h 6521594"/>
                <a:gd name="connsiteX14" fmla="*/ 2393691 w 6321679"/>
                <a:gd name="connsiteY14" fmla="*/ 5846995 h 6521594"/>
                <a:gd name="connsiteX15" fmla="*/ 3601805 w 6321679"/>
                <a:gd name="connsiteY15" fmla="*/ 6155876 h 6521594"/>
                <a:gd name="connsiteX16" fmla="*/ 4378909 w 6321679"/>
                <a:gd name="connsiteY16" fmla="*/ 5959186 h 6521594"/>
                <a:gd name="connsiteX17" fmla="*/ 5218129 w 6321679"/>
                <a:gd name="connsiteY17" fmla="*/ 5391271 h 6521594"/>
                <a:gd name="connsiteX18" fmla="*/ 5425313 w 6321679"/>
                <a:gd name="connsiteY18" fmla="*/ 5233481 h 6521594"/>
                <a:gd name="connsiteX19" fmla="*/ 6254366 w 6321679"/>
                <a:gd name="connsiteY19" fmla="*/ 4534301 h 6521594"/>
                <a:gd name="connsiteX20" fmla="*/ 6321679 w 6321679"/>
                <a:gd name="connsiteY20" fmla="*/ 4456641 h 6521594"/>
                <a:gd name="connsiteX21" fmla="*/ 6321679 w 6321679"/>
                <a:gd name="connsiteY21" fmla="*/ 5523097 h 6521594"/>
                <a:gd name="connsiteX22" fmla="*/ 6024428 w 6321679"/>
                <a:gd name="connsiteY22" fmla="*/ 5754969 h 6521594"/>
                <a:gd name="connsiteX23" fmla="*/ 5702345 w 6321679"/>
                <a:gd name="connsiteY23" fmla="*/ 6000018 h 6521594"/>
                <a:gd name="connsiteX24" fmla="*/ 4988380 w 6321679"/>
                <a:gd name="connsiteY24" fmla="*/ 6506549 h 6521594"/>
                <a:gd name="connsiteX25" fmla="*/ 4961490 w 6321679"/>
                <a:gd name="connsiteY25" fmla="*/ 6521594 h 6521594"/>
                <a:gd name="connsiteX26" fmla="*/ 2011326 w 6321679"/>
                <a:gd name="connsiteY26" fmla="*/ 6521594 h 6521594"/>
                <a:gd name="connsiteX27" fmla="*/ 1982893 w 6321679"/>
                <a:gd name="connsiteY27" fmla="*/ 6505768 h 6521594"/>
                <a:gd name="connsiteX28" fmla="*/ 824149 w 6321679"/>
                <a:gd name="connsiteY28" fmla="*/ 5358682 h 6521594"/>
                <a:gd name="connsiteX29" fmla="*/ 0 w 6321679"/>
                <a:gd name="connsiteY29" fmla="*/ 3630075 h 6521594"/>
                <a:gd name="connsiteX30" fmla="*/ 4150102 w 6321679"/>
                <a:gd name="connsiteY30" fmla="*/ 0 h 652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321679" h="6521594">
                  <a:moveTo>
                    <a:pt x="4150102" y="0"/>
                  </a:moveTo>
                  <a:cubicBezTo>
                    <a:pt x="4918148" y="0"/>
                    <a:pt x="5569597" y="228540"/>
                    <a:pt x="6083891" y="619943"/>
                  </a:cubicBezTo>
                  <a:lnTo>
                    <a:pt x="6321679" y="822247"/>
                  </a:lnTo>
                  <a:lnTo>
                    <a:pt x="6321679" y="2150195"/>
                  </a:lnTo>
                  <a:lnTo>
                    <a:pt x="6241288" y="1985338"/>
                  </a:lnTo>
                  <a:cubicBezTo>
                    <a:pt x="6156788" y="1831195"/>
                    <a:pt x="6059249" y="1688709"/>
                    <a:pt x="5949367" y="1559997"/>
                  </a:cubicBezTo>
                  <a:cubicBezTo>
                    <a:pt x="5737073" y="1311397"/>
                    <a:pt x="5482843" y="1118314"/>
                    <a:pt x="5193362" y="986156"/>
                  </a:cubicBezTo>
                  <a:cubicBezTo>
                    <a:pt x="4883437" y="844596"/>
                    <a:pt x="4532365" y="772850"/>
                    <a:pt x="4150102" y="772850"/>
                  </a:cubicBezTo>
                  <a:cubicBezTo>
                    <a:pt x="3746218" y="772850"/>
                    <a:pt x="3319008" y="853613"/>
                    <a:pt x="2914861" y="1006637"/>
                  </a:cubicBezTo>
                  <a:cubicBezTo>
                    <a:pt x="2515039" y="1157857"/>
                    <a:pt x="2134350" y="1380438"/>
                    <a:pt x="1814073" y="1650163"/>
                  </a:cubicBezTo>
                  <a:cubicBezTo>
                    <a:pt x="1494190" y="1919502"/>
                    <a:pt x="1232622" y="2238173"/>
                    <a:pt x="1057412" y="2571657"/>
                  </a:cubicBezTo>
                  <a:cubicBezTo>
                    <a:pt x="877486" y="2914158"/>
                    <a:pt x="786277" y="3270313"/>
                    <a:pt x="786277" y="3630204"/>
                  </a:cubicBezTo>
                  <a:cubicBezTo>
                    <a:pt x="786277" y="3974121"/>
                    <a:pt x="923483" y="4173646"/>
                    <a:pt x="1233931" y="4592016"/>
                  </a:cubicBezTo>
                  <a:cubicBezTo>
                    <a:pt x="1311641" y="4696736"/>
                    <a:pt x="1391972" y="4805064"/>
                    <a:pt x="1474795" y="4924985"/>
                  </a:cubicBezTo>
                  <a:cubicBezTo>
                    <a:pt x="1767682" y="5349278"/>
                    <a:pt x="2068172" y="5650948"/>
                    <a:pt x="2393691" y="5846995"/>
                  </a:cubicBezTo>
                  <a:cubicBezTo>
                    <a:pt x="2738735" y="6054891"/>
                    <a:pt x="3133971" y="6155876"/>
                    <a:pt x="3601805" y="6155876"/>
                  </a:cubicBezTo>
                  <a:cubicBezTo>
                    <a:pt x="3867305" y="6155876"/>
                    <a:pt x="4114196" y="6093405"/>
                    <a:pt x="4378909" y="5959186"/>
                  </a:cubicBezTo>
                  <a:cubicBezTo>
                    <a:pt x="4650699" y="5821362"/>
                    <a:pt x="4919737" y="5620421"/>
                    <a:pt x="5218129" y="5391271"/>
                  </a:cubicBezTo>
                  <a:cubicBezTo>
                    <a:pt x="5288107" y="5337558"/>
                    <a:pt x="5357824" y="5284617"/>
                    <a:pt x="5425313" y="5233481"/>
                  </a:cubicBezTo>
                  <a:cubicBezTo>
                    <a:pt x="5739037" y="4995556"/>
                    <a:pt x="6037512" y="4769168"/>
                    <a:pt x="6254366" y="4534301"/>
                  </a:cubicBezTo>
                  <a:lnTo>
                    <a:pt x="6321679" y="4456641"/>
                  </a:lnTo>
                  <a:lnTo>
                    <a:pt x="6321679" y="5523097"/>
                  </a:lnTo>
                  <a:lnTo>
                    <a:pt x="6024428" y="5754969"/>
                  </a:lnTo>
                  <a:cubicBezTo>
                    <a:pt x="5918395" y="5835747"/>
                    <a:pt x="5810491" y="5916953"/>
                    <a:pt x="5702345" y="6000018"/>
                  </a:cubicBezTo>
                  <a:cubicBezTo>
                    <a:pt x="5466020" y="6181541"/>
                    <a:pt x="5232938" y="6357503"/>
                    <a:pt x="4988380" y="6506549"/>
                  </a:cubicBezTo>
                  <a:lnTo>
                    <a:pt x="4961490" y="6521594"/>
                  </a:lnTo>
                  <a:lnTo>
                    <a:pt x="2011326" y="6521594"/>
                  </a:lnTo>
                  <a:lnTo>
                    <a:pt x="1982893" y="6505768"/>
                  </a:lnTo>
                  <a:cubicBezTo>
                    <a:pt x="1531799" y="6233999"/>
                    <a:pt x="1157400" y="5841520"/>
                    <a:pt x="824149" y="5358682"/>
                  </a:cubicBezTo>
                  <a:cubicBezTo>
                    <a:pt x="424196" y="4779302"/>
                    <a:pt x="0" y="4381929"/>
                    <a:pt x="0" y="3630075"/>
                  </a:cubicBezTo>
                  <a:cubicBezTo>
                    <a:pt x="0" y="1625174"/>
                    <a:pt x="2089794" y="0"/>
                    <a:pt x="415010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2" descr="Технологии беспроводной передачи данных, персональные и локальные беспроводные  сети, сети городского и глобального масштаба | Часто задаваемые вопросы">
            <a:extLst>
              <a:ext uri="{FF2B5EF4-FFF2-40B4-BE49-F238E27FC236}">
                <a16:creationId xmlns:a16="http://schemas.microsoft.com/office/drawing/2014/main" id="{AB210B83-74AF-6838-8CC4-5546C97BC8F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46" r="3541" b="3"/>
          <a:stretch/>
        </p:blipFill>
        <p:spPr bwMode="auto">
          <a:xfrm>
            <a:off x="7708392" y="1931491"/>
            <a:ext cx="4142232" cy="39185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66100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6" name="Rectangle 55">
            <a:extLst>
              <a:ext uri="{FF2B5EF4-FFF2-40B4-BE49-F238E27FC236}">
                <a16:creationId xmlns:a16="http://schemas.microsoft.com/office/drawing/2014/main" id="{B6FACB3C-9069-4791-BC5C-0DB7CD19B8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71F2038E-D777-4B76-81DD-DD13EE91B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05489F6F-14EE-CDD3-996F-AAC5D50C39F8}"/>
              </a:ext>
            </a:extLst>
          </p:cNvPr>
          <p:cNvSpPr>
            <a:spLocks noGrp="1"/>
          </p:cNvSpPr>
          <p:nvPr>
            <p:ph type="title"/>
          </p:nvPr>
        </p:nvSpPr>
        <p:spPr>
          <a:xfrm>
            <a:off x="846613" y="-75007"/>
            <a:ext cx="4766330" cy="1454051"/>
          </a:xfrm>
        </p:spPr>
        <p:txBody>
          <a:bodyPr>
            <a:normAutofit/>
          </a:bodyPr>
          <a:lstStyle/>
          <a:p>
            <a:r>
              <a:rPr lang="uk-UA" sz="3300" dirty="0">
                <a:solidFill>
                  <a:schemeClr val="tx2"/>
                </a:solidFill>
              </a:rPr>
              <a:t>Типи бездротових мереж стандарту </a:t>
            </a:r>
            <a:r>
              <a:rPr lang="en-US" sz="3300" dirty="0">
                <a:solidFill>
                  <a:schemeClr val="tx2"/>
                </a:solidFill>
              </a:rPr>
              <a:t>IEEE 802.11</a:t>
            </a:r>
            <a:endParaRPr lang="ru-UA" sz="3300" dirty="0">
              <a:solidFill>
                <a:schemeClr val="tx2"/>
              </a:solidFill>
            </a:endParaRPr>
          </a:p>
        </p:txBody>
      </p:sp>
      <p:sp>
        <p:nvSpPr>
          <p:cNvPr id="3" name="Місце для вмісту 2">
            <a:extLst>
              <a:ext uri="{FF2B5EF4-FFF2-40B4-BE49-F238E27FC236}">
                <a16:creationId xmlns:a16="http://schemas.microsoft.com/office/drawing/2014/main" id="{AE5FA156-0335-3518-033D-CF48C5EBA52D}"/>
              </a:ext>
            </a:extLst>
          </p:cNvPr>
          <p:cNvSpPr>
            <a:spLocks noGrp="1"/>
          </p:cNvSpPr>
          <p:nvPr>
            <p:ph idx="1"/>
          </p:nvPr>
        </p:nvSpPr>
        <p:spPr>
          <a:xfrm>
            <a:off x="341376" y="1184988"/>
            <a:ext cx="5938932" cy="5533053"/>
          </a:xfrm>
        </p:spPr>
        <p:txBody>
          <a:bodyPr anchor="t">
            <a:normAutofit lnSpcReduction="10000"/>
          </a:bodyPr>
          <a:lstStyle/>
          <a:p>
            <a:r>
              <a:rPr lang="en-US" sz="1600" dirty="0" err="1">
                <a:solidFill>
                  <a:schemeClr val="tx2"/>
                </a:solidFill>
                <a:latin typeface="Times New Roman" panose="02020603050405020304" pitchFamily="18" charset="0"/>
                <a:cs typeface="Times New Roman" panose="02020603050405020304" pitchFamily="18" charset="0"/>
              </a:rPr>
              <a:t>802.11b</a:t>
            </a:r>
            <a:r>
              <a:rPr lang="en-US" sz="1600" dirty="0">
                <a:solidFill>
                  <a:schemeClr val="tx2"/>
                </a:solidFill>
                <a:latin typeface="Times New Roman" panose="02020603050405020304" pitchFamily="18" charset="0"/>
                <a:cs typeface="Times New Roman" panose="02020603050405020304" pitchFamily="18" charset="0"/>
              </a:rPr>
              <a:t> (Wi-Fi 1) – </a:t>
            </a:r>
            <a:r>
              <a:rPr lang="ru-RU" sz="1600" dirty="0" err="1">
                <a:solidFill>
                  <a:schemeClr val="tx2"/>
                </a:solidFill>
                <a:latin typeface="Times New Roman" panose="02020603050405020304" pitchFamily="18" charset="0"/>
                <a:cs typeface="Times New Roman" panose="02020603050405020304" pitchFamily="18" charset="0"/>
              </a:rPr>
              <a:t>працює</a:t>
            </a:r>
            <a:r>
              <a:rPr lang="ru-RU" sz="1600" dirty="0">
                <a:solidFill>
                  <a:schemeClr val="tx2"/>
                </a:solidFill>
                <a:latin typeface="Times New Roman" panose="02020603050405020304" pitchFamily="18" charset="0"/>
                <a:cs typeface="Times New Roman" panose="02020603050405020304" pitchFamily="18" charset="0"/>
              </a:rPr>
              <a:t> у </a:t>
            </a:r>
            <a:r>
              <a:rPr lang="ru-RU" sz="1600" dirty="0" err="1">
                <a:solidFill>
                  <a:schemeClr val="tx2"/>
                </a:solidFill>
                <a:latin typeface="Times New Roman" panose="02020603050405020304" pitchFamily="18" charset="0"/>
                <a:cs typeface="Times New Roman" panose="02020603050405020304" pitchFamily="18" charset="0"/>
              </a:rPr>
              <a:t>діапазоні</a:t>
            </a:r>
            <a:r>
              <a:rPr lang="ru-RU" sz="1600" dirty="0">
                <a:solidFill>
                  <a:schemeClr val="tx2"/>
                </a:solidFill>
                <a:latin typeface="Times New Roman" panose="02020603050405020304" pitchFamily="18" charset="0"/>
                <a:cs typeface="Times New Roman" panose="02020603050405020304" pitchFamily="18" charset="0"/>
              </a:rPr>
              <a:t> 2.4 ГГц. </a:t>
            </a:r>
            <a:r>
              <a:rPr lang="ru-RU" sz="1600" dirty="0" err="1">
                <a:solidFill>
                  <a:schemeClr val="tx2"/>
                </a:solidFill>
                <a:latin typeface="Times New Roman" panose="02020603050405020304" pitchFamily="18" charset="0"/>
                <a:cs typeface="Times New Roman" panose="02020603050405020304" pitchFamily="18" charset="0"/>
              </a:rPr>
              <a:t>Швидкість</a:t>
            </a:r>
            <a:r>
              <a:rPr lang="ru-RU" sz="1600" dirty="0">
                <a:solidFill>
                  <a:schemeClr val="tx2"/>
                </a:solidFill>
                <a:latin typeface="Times New Roman" panose="02020603050405020304" pitchFamily="18" charset="0"/>
                <a:cs typeface="Times New Roman" panose="02020603050405020304" pitchFamily="18" charset="0"/>
              </a:rPr>
              <a:t> до 11 </a:t>
            </a:r>
            <a:r>
              <a:rPr lang="ru-RU" sz="1600" dirty="0" err="1">
                <a:solidFill>
                  <a:schemeClr val="tx2"/>
                </a:solidFill>
                <a:latin typeface="Times New Roman" panose="02020603050405020304" pitchFamily="18" charset="0"/>
                <a:cs typeface="Times New Roman" panose="02020603050405020304" pitchFamily="18" charset="0"/>
              </a:rPr>
              <a:t>Мбіт</a:t>
            </a:r>
            <a:r>
              <a:rPr lang="ru-RU" sz="1600" dirty="0">
                <a:solidFill>
                  <a:schemeClr val="tx2"/>
                </a:solidFill>
                <a:latin typeface="Times New Roman" panose="02020603050405020304" pitchFamily="18" charset="0"/>
                <a:cs typeface="Times New Roman" panose="02020603050405020304" pitchFamily="18" charset="0"/>
              </a:rPr>
              <a:t>/с.</a:t>
            </a:r>
          </a:p>
          <a:p>
            <a:r>
              <a:rPr lang="ru-RU" sz="1600" dirty="0">
                <a:solidFill>
                  <a:schemeClr val="tx2"/>
                </a:solidFill>
                <a:latin typeface="Times New Roman" panose="02020603050405020304" pitchFamily="18" charset="0"/>
                <a:cs typeface="Times New Roman" panose="02020603050405020304" pitchFamily="18" charset="0"/>
              </a:rPr>
              <a:t>802.11</a:t>
            </a:r>
            <a:r>
              <a:rPr lang="en-US" sz="1600" dirty="0">
                <a:solidFill>
                  <a:schemeClr val="tx2"/>
                </a:solidFill>
                <a:latin typeface="Times New Roman" panose="02020603050405020304" pitchFamily="18" charset="0"/>
                <a:cs typeface="Times New Roman" panose="02020603050405020304" pitchFamily="18" charset="0"/>
              </a:rPr>
              <a:t>a (Wi-Fi 2) – </a:t>
            </a:r>
            <a:r>
              <a:rPr lang="ru-RU" sz="1600" dirty="0" err="1">
                <a:solidFill>
                  <a:schemeClr val="tx2"/>
                </a:solidFill>
                <a:latin typeface="Times New Roman" panose="02020603050405020304" pitchFamily="18" charset="0"/>
                <a:cs typeface="Times New Roman" panose="02020603050405020304" pitchFamily="18" charset="0"/>
              </a:rPr>
              <a:t>це</a:t>
            </a:r>
            <a:r>
              <a:rPr lang="ru-RU" sz="1600" dirty="0">
                <a:solidFill>
                  <a:schemeClr val="tx2"/>
                </a:solidFill>
                <a:latin typeface="Times New Roman" panose="02020603050405020304" pitchFamily="18" charset="0"/>
                <a:cs typeface="Times New Roman" panose="02020603050405020304" pitchFamily="18" charset="0"/>
              </a:rPr>
              <a:t> один </a:t>
            </a:r>
            <a:r>
              <a:rPr lang="ru-RU" sz="1600" dirty="0" err="1">
                <a:solidFill>
                  <a:schemeClr val="tx2"/>
                </a:solidFill>
                <a:latin typeface="Times New Roman" panose="02020603050405020304" pitchFamily="18" charset="0"/>
                <a:cs typeface="Times New Roman" panose="02020603050405020304" pitchFamily="18" charset="0"/>
              </a:rPr>
              <a:t>із</a:t>
            </a:r>
            <a:r>
              <a:rPr lang="ru-RU" sz="1600" dirty="0">
                <a:solidFill>
                  <a:schemeClr val="tx2"/>
                </a:solidFill>
                <a:latin typeface="Times New Roman" panose="02020603050405020304" pitchFamily="18" charset="0"/>
                <a:cs typeface="Times New Roman" panose="02020603050405020304" pitchFamily="18" charset="0"/>
              </a:rPr>
              <a:t> перших </a:t>
            </a:r>
            <a:r>
              <a:rPr lang="ru-RU" sz="1600" dirty="0" err="1">
                <a:solidFill>
                  <a:schemeClr val="tx2"/>
                </a:solidFill>
                <a:latin typeface="Times New Roman" panose="02020603050405020304" pitchFamily="18" charset="0"/>
                <a:cs typeface="Times New Roman" panose="02020603050405020304" pitchFamily="18" charset="0"/>
              </a:rPr>
              <a:t>стандартів</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що</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працює</a:t>
            </a:r>
            <a:r>
              <a:rPr lang="ru-RU" sz="1600" dirty="0">
                <a:solidFill>
                  <a:schemeClr val="tx2"/>
                </a:solidFill>
                <a:latin typeface="Times New Roman" panose="02020603050405020304" pitchFamily="18" charset="0"/>
                <a:cs typeface="Times New Roman" panose="02020603050405020304" pitchFamily="18" charset="0"/>
              </a:rPr>
              <a:t> в </a:t>
            </a:r>
            <a:r>
              <a:rPr lang="ru-RU" sz="1600" dirty="0" err="1">
                <a:solidFill>
                  <a:schemeClr val="tx2"/>
                </a:solidFill>
                <a:latin typeface="Times New Roman" panose="02020603050405020304" pitchFamily="18" charset="0"/>
                <a:cs typeface="Times New Roman" panose="02020603050405020304" pitchFamily="18" charset="0"/>
              </a:rPr>
              <a:t>діапазоні</a:t>
            </a:r>
            <a:r>
              <a:rPr lang="ru-RU" sz="1600" dirty="0">
                <a:solidFill>
                  <a:schemeClr val="tx2"/>
                </a:solidFill>
                <a:latin typeface="Times New Roman" panose="02020603050405020304" pitchFamily="18" charset="0"/>
                <a:cs typeface="Times New Roman" panose="02020603050405020304" pitchFamily="18" charset="0"/>
              </a:rPr>
              <a:t> 5 ГГц. Максимальна </a:t>
            </a:r>
            <a:r>
              <a:rPr lang="ru-RU" sz="1600" dirty="0" err="1">
                <a:solidFill>
                  <a:schemeClr val="tx2"/>
                </a:solidFill>
                <a:latin typeface="Times New Roman" panose="02020603050405020304" pitchFamily="18" charset="0"/>
                <a:cs typeface="Times New Roman" panose="02020603050405020304" pitchFamily="18" charset="0"/>
              </a:rPr>
              <a:t>швидкість</a:t>
            </a:r>
            <a:r>
              <a:rPr lang="ru-RU" sz="1600" dirty="0">
                <a:solidFill>
                  <a:schemeClr val="tx2"/>
                </a:solidFill>
                <a:latin typeface="Times New Roman" panose="02020603050405020304" pitchFamily="18" charset="0"/>
                <a:cs typeface="Times New Roman" panose="02020603050405020304" pitchFamily="18" charset="0"/>
              </a:rPr>
              <a:t> 54 </a:t>
            </a:r>
            <a:r>
              <a:rPr lang="ru-RU" sz="1600" dirty="0" err="1">
                <a:solidFill>
                  <a:schemeClr val="tx2"/>
                </a:solidFill>
                <a:latin typeface="Times New Roman" panose="02020603050405020304" pitchFamily="18" charset="0"/>
                <a:cs typeface="Times New Roman" panose="02020603050405020304" pitchFamily="18" charset="0"/>
              </a:rPr>
              <a:t>Мбіт</a:t>
            </a:r>
            <a:r>
              <a:rPr lang="ru-RU" sz="1600" dirty="0">
                <a:solidFill>
                  <a:schemeClr val="tx2"/>
                </a:solidFill>
                <a:latin typeface="Times New Roman" panose="02020603050405020304" pitchFamily="18" charset="0"/>
                <a:cs typeface="Times New Roman" panose="02020603050405020304" pitchFamily="18" charset="0"/>
              </a:rPr>
              <a:t>/с. Не </a:t>
            </a:r>
            <a:r>
              <a:rPr lang="ru-RU" sz="1600" dirty="0" err="1">
                <a:solidFill>
                  <a:schemeClr val="tx2"/>
                </a:solidFill>
                <a:latin typeface="Times New Roman" panose="02020603050405020304" pitchFamily="18" charset="0"/>
                <a:cs typeface="Times New Roman" panose="02020603050405020304" pitchFamily="18" charset="0"/>
              </a:rPr>
              <a:t>найпопулярніший</a:t>
            </a:r>
            <a:r>
              <a:rPr lang="ru-RU" sz="1600" dirty="0">
                <a:solidFill>
                  <a:schemeClr val="tx2"/>
                </a:solidFill>
                <a:latin typeface="Times New Roman" panose="02020603050405020304" pitchFamily="18" charset="0"/>
                <a:cs typeface="Times New Roman" panose="02020603050405020304" pitchFamily="18" charset="0"/>
              </a:rPr>
              <a:t> стандарт. Зараз у </a:t>
            </a:r>
            <a:r>
              <a:rPr lang="ru-RU" sz="1600" dirty="0" err="1">
                <a:solidFill>
                  <a:schemeClr val="tx2"/>
                </a:solidFill>
                <a:latin typeface="Times New Roman" panose="02020603050405020304" pitchFamily="18" charset="0"/>
                <a:cs typeface="Times New Roman" panose="02020603050405020304" pitchFamily="18" charset="0"/>
              </a:rPr>
              <a:t>діапазоні</a:t>
            </a:r>
            <a:r>
              <a:rPr lang="ru-RU" sz="1600" dirty="0">
                <a:solidFill>
                  <a:schemeClr val="tx2"/>
                </a:solidFill>
                <a:latin typeface="Times New Roman" panose="02020603050405020304" pitchFamily="18" charset="0"/>
                <a:cs typeface="Times New Roman" panose="02020603050405020304" pitchFamily="18" charset="0"/>
              </a:rPr>
              <a:t> 5 ГГц </a:t>
            </a:r>
            <a:r>
              <a:rPr lang="ru-RU" sz="1600" dirty="0" err="1">
                <a:solidFill>
                  <a:schemeClr val="tx2"/>
                </a:solidFill>
                <a:latin typeface="Times New Roman" panose="02020603050405020304" pitchFamily="18" charset="0"/>
                <a:cs typeface="Times New Roman" panose="02020603050405020304" pitchFamily="18" charset="0"/>
              </a:rPr>
              <a:t>вже</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керує</a:t>
            </a:r>
            <a:r>
              <a:rPr lang="ru-RU" sz="1600" dirty="0">
                <a:solidFill>
                  <a:schemeClr val="tx2"/>
                </a:solidFill>
                <a:latin typeface="Times New Roman" panose="02020603050405020304" pitchFamily="18" charset="0"/>
                <a:cs typeface="Times New Roman" panose="02020603050405020304" pitchFamily="18" charset="0"/>
              </a:rPr>
              <a:t>" стандарт </a:t>
            </a:r>
            <a:r>
              <a:rPr lang="en-US" sz="1600" dirty="0">
                <a:solidFill>
                  <a:schemeClr val="tx2"/>
                </a:solidFill>
                <a:latin typeface="Times New Roman" panose="02020603050405020304" pitchFamily="18" charset="0"/>
                <a:cs typeface="Times New Roman" panose="02020603050405020304" pitchFamily="18" charset="0"/>
              </a:rPr>
              <a:t>ac </a:t>
            </a:r>
            <a:r>
              <a:rPr lang="ru-RU" sz="1600" dirty="0">
                <a:solidFill>
                  <a:schemeClr val="tx2"/>
                </a:solidFill>
                <a:latin typeface="Times New Roman" panose="02020603050405020304" pitchFamily="18" charset="0"/>
                <a:cs typeface="Times New Roman" panose="02020603050405020304" pitchFamily="18" charset="0"/>
              </a:rPr>
              <a:t>та </a:t>
            </a:r>
            <a:r>
              <a:rPr lang="en-US" sz="1600" dirty="0">
                <a:solidFill>
                  <a:schemeClr val="tx2"/>
                </a:solidFill>
                <a:latin typeface="Times New Roman" panose="02020603050405020304" pitchFamily="18" charset="0"/>
                <a:cs typeface="Times New Roman" panose="02020603050405020304" pitchFamily="18" charset="0"/>
              </a:rPr>
              <a:t>ax.</a:t>
            </a:r>
          </a:p>
          <a:p>
            <a:r>
              <a:rPr lang="en-US" sz="1600" dirty="0" err="1">
                <a:solidFill>
                  <a:schemeClr val="tx2"/>
                </a:solidFill>
                <a:latin typeface="Times New Roman" panose="02020603050405020304" pitchFamily="18" charset="0"/>
                <a:cs typeface="Times New Roman" panose="02020603050405020304" pitchFamily="18" charset="0"/>
              </a:rPr>
              <a:t>802.11g</a:t>
            </a:r>
            <a:r>
              <a:rPr lang="en-US" sz="1600" dirty="0">
                <a:solidFill>
                  <a:schemeClr val="tx2"/>
                </a:solidFill>
                <a:latin typeface="Times New Roman" panose="02020603050405020304" pitchFamily="18" charset="0"/>
                <a:cs typeface="Times New Roman" panose="02020603050405020304" pitchFamily="18" charset="0"/>
              </a:rPr>
              <a:t> (Wi-Fi 3) – </a:t>
            </a:r>
            <a:r>
              <a:rPr lang="ru-RU" sz="1600" dirty="0" err="1">
                <a:solidFill>
                  <a:schemeClr val="tx2"/>
                </a:solidFill>
                <a:latin typeface="Times New Roman" panose="02020603050405020304" pitchFamily="18" charset="0"/>
                <a:cs typeface="Times New Roman" panose="02020603050405020304" pitchFamily="18" charset="0"/>
              </a:rPr>
              <a:t>можна</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сказати</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що</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це</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більш</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сучасний</a:t>
            </a:r>
            <a:r>
              <a:rPr lang="ru-RU" sz="1600" dirty="0">
                <a:solidFill>
                  <a:schemeClr val="tx2"/>
                </a:solidFill>
                <a:latin typeface="Times New Roman" panose="02020603050405020304" pitchFamily="18" charset="0"/>
                <a:cs typeface="Times New Roman" panose="02020603050405020304" pitchFamily="18" charset="0"/>
              </a:rPr>
              <a:t> та </a:t>
            </a:r>
            <a:r>
              <a:rPr lang="ru-RU" sz="1600" dirty="0" err="1">
                <a:solidFill>
                  <a:schemeClr val="tx2"/>
                </a:solidFill>
                <a:latin typeface="Times New Roman" panose="02020603050405020304" pitchFamily="18" charset="0"/>
                <a:cs typeface="Times New Roman" panose="02020603050405020304" pitchFamily="18" charset="0"/>
              </a:rPr>
              <a:t>доопрацьований</a:t>
            </a:r>
            <a:r>
              <a:rPr lang="ru-RU" sz="1600" dirty="0">
                <a:solidFill>
                  <a:schemeClr val="tx2"/>
                </a:solidFill>
                <a:latin typeface="Times New Roman" panose="02020603050405020304" pitchFamily="18" charset="0"/>
                <a:cs typeface="Times New Roman" panose="02020603050405020304" pitchFamily="18" charset="0"/>
              </a:rPr>
              <a:t> стандарт 802.11</a:t>
            </a:r>
            <a:r>
              <a:rPr lang="en-US" sz="1600" dirty="0">
                <a:solidFill>
                  <a:schemeClr val="tx2"/>
                </a:solidFill>
                <a:latin typeface="Times New Roman" panose="02020603050405020304" pitchFamily="18" charset="0"/>
                <a:cs typeface="Times New Roman" panose="02020603050405020304" pitchFamily="18" charset="0"/>
              </a:rPr>
              <a:t>b. </a:t>
            </a:r>
            <a:r>
              <a:rPr lang="ru-RU" sz="1600" dirty="0" err="1">
                <a:solidFill>
                  <a:schemeClr val="tx2"/>
                </a:solidFill>
                <a:latin typeface="Times New Roman" panose="02020603050405020304" pitchFamily="18" charset="0"/>
                <a:cs typeface="Times New Roman" panose="02020603050405020304" pitchFamily="18" charset="0"/>
              </a:rPr>
              <a:t>Працює</a:t>
            </a:r>
            <a:r>
              <a:rPr lang="ru-RU" sz="1600" dirty="0">
                <a:solidFill>
                  <a:schemeClr val="tx2"/>
                </a:solidFill>
                <a:latin typeface="Times New Roman" panose="02020603050405020304" pitchFamily="18" charset="0"/>
                <a:cs typeface="Times New Roman" panose="02020603050405020304" pitchFamily="18" charset="0"/>
              </a:rPr>
              <a:t> також у </a:t>
            </a:r>
            <a:r>
              <a:rPr lang="ru-RU" sz="1600" dirty="0" err="1">
                <a:solidFill>
                  <a:schemeClr val="tx2"/>
                </a:solidFill>
                <a:latin typeface="Times New Roman" panose="02020603050405020304" pitchFamily="18" charset="0"/>
                <a:cs typeface="Times New Roman" panose="02020603050405020304" pitchFamily="18" charset="0"/>
              </a:rPr>
              <a:t>діапазоні</a:t>
            </a:r>
            <a:r>
              <a:rPr lang="ru-RU" sz="1600" dirty="0">
                <a:solidFill>
                  <a:schemeClr val="tx2"/>
                </a:solidFill>
                <a:latin typeface="Times New Roman" panose="02020603050405020304" pitchFamily="18" charset="0"/>
                <a:cs typeface="Times New Roman" panose="02020603050405020304" pitchFamily="18" charset="0"/>
              </a:rPr>
              <a:t> 2.4 ГГц. Але </a:t>
            </a:r>
            <a:r>
              <a:rPr lang="ru-RU" sz="1600" dirty="0" err="1">
                <a:solidFill>
                  <a:schemeClr val="tx2"/>
                </a:solidFill>
                <a:latin typeface="Times New Roman" panose="02020603050405020304" pitchFamily="18" charset="0"/>
                <a:cs typeface="Times New Roman" panose="02020603050405020304" pitchFamily="18" charset="0"/>
              </a:rPr>
              <a:t>швидкість</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вже</a:t>
            </a:r>
            <a:r>
              <a:rPr lang="ru-RU" sz="1600" dirty="0">
                <a:solidFill>
                  <a:schemeClr val="tx2"/>
                </a:solidFill>
                <a:latin typeface="Times New Roman" panose="02020603050405020304" pitchFamily="18" charset="0"/>
                <a:cs typeface="Times New Roman" panose="02020603050405020304" pitchFamily="18" charset="0"/>
              </a:rPr>
              <a:t> до 54 </a:t>
            </a:r>
            <a:r>
              <a:rPr lang="ru-RU" sz="1600" dirty="0" err="1">
                <a:solidFill>
                  <a:schemeClr val="tx2"/>
                </a:solidFill>
                <a:latin typeface="Times New Roman" panose="02020603050405020304" pitchFamily="18" charset="0"/>
                <a:cs typeface="Times New Roman" panose="02020603050405020304" pitchFamily="18" charset="0"/>
              </a:rPr>
              <a:t>Мбіт</a:t>
            </a:r>
            <a:r>
              <a:rPr lang="ru-RU" sz="1600" dirty="0">
                <a:solidFill>
                  <a:schemeClr val="tx2"/>
                </a:solidFill>
                <a:latin typeface="Times New Roman" panose="02020603050405020304" pitchFamily="18" charset="0"/>
                <a:cs typeface="Times New Roman" panose="02020603050405020304" pitchFamily="18" charset="0"/>
              </a:rPr>
              <a:t>/с. </a:t>
            </a:r>
            <a:r>
              <a:rPr lang="ru-RU" sz="1600" dirty="0" err="1">
                <a:solidFill>
                  <a:schemeClr val="tx2"/>
                </a:solidFill>
                <a:latin typeface="Times New Roman" panose="02020603050405020304" pitchFamily="18" charset="0"/>
                <a:cs typeface="Times New Roman" panose="02020603050405020304" pitchFamily="18" charset="0"/>
              </a:rPr>
              <a:t>Сумісний</a:t>
            </a:r>
            <a:r>
              <a:rPr lang="ru-RU" sz="1600" dirty="0">
                <a:solidFill>
                  <a:schemeClr val="tx2"/>
                </a:solidFill>
                <a:latin typeface="Times New Roman" panose="02020603050405020304" pitchFamily="18" charset="0"/>
                <a:cs typeface="Times New Roman" panose="02020603050405020304" pitchFamily="18" charset="0"/>
              </a:rPr>
              <a:t> з 802.11</a:t>
            </a:r>
            <a:r>
              <a:rPr lang="en-US" sz="1600" dirty="0">
                <a:solidFill>
                  <a:schemeClr val="tx2"/>
                </a:solidFill>
                <a:latin typeface="Times New Roman" panose="02020603050405020304" pitchFamily="18" charset="0"/>
                <a:cs typeface="Times New Roman" panose="02020603050405020304" pitchFamily="18" charset="0"/>
              </a:rPr>
              <a:t>b. </a:t>
            </a:r>
            <a:r>
              <a:rPr lang="ru-RU" sz="1600" dirty="0" err="1">
                <a:solidFill>
                  <a:schemeClr val="tx2"/>
                </a:solidFill>
                <a:latin typeface="Times New Roman" panose="02020603050405020304" pitchFamily="18" charset="0"/>
                <a:cs typeface="Times New Roman" panose="02020603050405020304" pitchFamily="18" charset="0"/>
              </a:rPr>
              <a:t>Наприклад</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якщо</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пристрій</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може</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працювати</a:t>
            </a:r>
            <a:r>
              <a:rPr lang="ru-RU" sz="1600" dirty="0">
                <a:solidFill>
                  <a:schemeClr val="tx2"/>
                </a:solidFill>
                <a:latin typeface="Times New Roman" panose="02020603050405020304" pitchFamily="18" charset="0"/>
                <a:cs typeface="Times New Roman" panose="02020603050405020304" pitchFamily="18" charset="0"/>
              </a:rPr>
              <a:t> в </a:t>
            </a:r>
            <a:r>
              <a:rPr lang="ru-RU" sz="1600" dirty="0" err="1">
                <a:solidFill>
                  <a:schemeClr val="tx2"/>
                </a:solidFill>
                <a:latin typeface="Times New Roman" panose="02020603050405020304" pitchFamily="18" charset="0"/>
                <a:cs typeface="Times New Roman" panose="02020603050405020304" pitchFamily="18" charset="0"/>
              </a:rPr>
              <a:t>цьому</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режимі</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він</a:t>
            </a:r>
            <a:r>
              <a:rPr lang="ru-RU" sz="1600" dirty="0">
                <a:solidFill>
                  <a:schemeClr val="tx2"/>
                </a:solidFill>
                <a:latin typeface="Times New Roman" panose="02020603050405020304" pitchFamily="18" charset="0"/>
                <a:cs typeface="Times New Roman" panose="02020603050405020304" pitchFamily="18" charset="0"/>
              </a:rPr>
              <a:t> без проблем буде </a:t>
            </a:r>
            <a:r>
              <a:rPr lang="ru-RU" sz="1600" dirty="0" err="1">
                <a:solidFill>
                  <a:schemeClr val="tx2"/>
                </a:solidFill>
                <a:latin typeface="Times New Roman" panose="02020603050405020304" pitchFamily="18" charset="0"/>
                <a:cs typeface="Times New Roman" panose="02020603050405020304" pitchFamily="18" charset="0"/>
              </a:rPr>
              <a:t>підключатися</a:t>
            </a:r>
            <a:r>
              <a:rPr lang="ru-RU" sz="1600" dirty="0">
                <a:solidFill>
                  <a:schemeClr val="tx2"/>
                </a:solidFill>
                <a:latin typeface="Times New Roman" panose="02020603050405020304" pitchFamily="18" charset="0"/>
                <a:cs typeface="Times New Roman" panose="02020603050405020304" pitchFamily="18" charset="0"/>
              </a:rPr>
              <a:t> до мереж, </a:t>
            </a:r>
            <a:r>
              <a:rPr lang="ru-RU" sz="1600" dirty="0" err="1">
                <a:solidFill>
                  <a:schemeClr val="tx2"/>
                </a:solidFill>
                <a:latin typeface="Times New Roman" panose="02020603050405020304" pitchFamily="18" charset="0"/>
                <a:cs typeface="Times New Roman" panose="02020603050405020304" pitchFamily="18" charset="0"/>
              </a:rPr>
              <a:t>які</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працюють</a:t>
            </a:r>
            <a:r>
              <a:rPr lang="ru-RU" sz="1600" dirty="0">
                <a:solidFill>
                  <a:schemeClr val="tx2"/>
                </a:solidFill>
                <a:latin typeface="Times New Roman" panose="02020603050405020304" pitchFamily="18" charset="0"/>
                <a:cs typeface="Times New Roman" panose="02020603050405020304" pitchFamily="18" charset="0"/>
              </a:rPr>
              <a:t> в </a:t>
            </a:r>
            <a:r>
              <a:rPr lang="ru-RU" sz="1600" dirty="0" err="1">
                <a:solidFill>
                  <a:schemeClr val="tx2"/>
                </a:solidFill>
                <a:latin typeface="Times New Roman" panose="02020603050405020304" pitchFamily="18" charset="0"/>
                <a:cs typeface="Times New Roman" panose="02020603050405020304" pitchFamily="18" charset="0"/>
              </a:rPr>
              <a:t>режимі</a:t>
            </a:r>
            <a:r>
              <a:rPr lang="ru-RU" sz="1600" dirty="0">
                <a:solidFill>
                  <a:schemeClr val="tx2"/>
                </a:solidFill>
                <a:latin typeface="Times New Roman" panose="02020603050405020304" pitchFamily="18" charset="0"/>
                <a:cs typeface="Times New Roman" panose="02020603050405020304" pitchFamily="18" charset="0"/>
              </a:rPr>
              <a:t> </a:t>
            </a:r>
            <a:r>
              <a:rPr lang="en-US" sz="1600" dirty="0">
                <a:solidFill>
                  <a:schemeClr val="tx2"/>
                </a:solidFill>
                <a:latin typeface="Times New Roman" panose="02020603050405020304" pitchFamily="18" charset="0"/>
                <a:cs typeface="Times New Roman" panose="02020603050405020304" pitchFamily="18" charset="0"/>
              </a:rPr>
              <a:t>b (</a:t>
            </a:r>
            <a:r>
              <a:rPr lang="ru-RU" sz="1600" dirty="0" err="1">
                <a:solidFill>
                  <a:schemeClr val="tx2"/>
                </a:solidFill>
                <a:latin typeface="Times New Roman" panose="02020603050405020304" pitchFamily="18" charset="0"/>
                <a:cs typeface="Times New Roman" panose="02020603050405020304" pitchFamily="18" charset="0"/>
              </a:rPr>
              <a:t>старішому</a:t>
            </a:r>
            <a:r>
              <a:rPr lang="ru-RU" sz="1600" dirty="0">
                <a:solidFill>
                  <a:schemeClr val="tx2"/>
                </a:solidFill>
                <a:latin typeface="Times New Roman" panose="02020603050405020304" pitchFamily="18" charset="0"/>
                <a:cs typeface="Times New Roman" panose="02020603050405020304" pitchFamily="18" charset="0"/>
              </a:rPr>
              <a:t>).</a:t>
            </a:r>
          </a:p>
          <a:p>
            <a:r>
              <a:rPr lang="ru-RU" sz="1600" dirty="0">
                <a:solidFill>
                  <a:schemeClr val="tx2"/>
                </a:solidFill>
                <a:latin typeface="Times New Roman" panose="02020603050405020304" pitchFamily="18" charset="0"/>
                <a:cs typeface="Times New Roman" panose="02020603050405020304" pitchFamily="18" charset="0"/>
              </a:rPr>
              <a:t>802.11</a:t>
            </a:r>
            <a:r>
              <a:rPr lang="en-US" sz="1600" dirty="0">
                <a:solidFill>
                  <a:schemeClr val="tx2"/>
                </a:solidFill>
                <a:latin typeface="Times New Roman" panose="02020603050405020304" pitchFamily="18" charset="0"/>
                <a:cs typeface="Times New Roman" panose="02020603050405020304" pitchFamily="18" charset="0"/>
              </a:rPr>
              <a:t>n (Wi-Fi 4) – </a:t>
            </a:r>
            <a:r>
              <a:rPr lang="ru-RU" sz="1600" dirty="0" err="1">
                <a:solidFill>
                  <a:schemeClr val="tx2"/>
                </a:solidFill>
                <a:latin typeface="Times New Roman" panose="02020603050405020304" pitchFamily="18" charset="0"/>
                <a:cs typeface="Times New Roman" panose="02020603050405020304" pitchFamily="18" charset="0"/>
              </a:rPr>
              <a:t>найпопулярніший</a:t>
            </a:r>
            <a:r>
              <a:rPr lang="ru-RU" sz="1600" dirty="0">
                <a:solidFill>
                  <a:schemeClr val="tx2"/>
                </a:solidFill>
                <a:latin typeface="Times New Roman" panose="02020603050405020304" pitchFamily="18" charset="0"/>
                <a:cs typeface="Times New Roman" panose="02020603050405020304" pitchFamily="18" charset="0"/>
              </a:rPr>
              <a:t> стандарт на </a:t>
            </a:r>
            <a:r>
              <a:rPr lang="ru-RU" sz="1600" dirty="0" err="1">
                <a:solidFill>
                  <a:schemeClr val="tx2"/>
                </a:solidFill>
                <a:latin typeface="Times New Roman" panose="02020603050405020304" pitchFamily="18" charset="0"/>
                <a:cs typeface="Times New Roman" panose="02020603050405020304" pitchFamily="18" charset="0"/>
              </a:rPr>
              <a:t>сьогоднішній</a:t>
            </a:r>
            <a:r>
              <a:rPr lang="ru-RU" sz="1600" dirty="0">
                <a:solidFill>
                  <a:schemeClr val="tx2"/>
                </a:solidFill>
                <a:latin typeface="Times New Roman" panose="02020603050405020304" pitchFamily="18" charset="0"/>
                <a:cs typeface="Times New Roman" panose="02020603050405020304" pitchFamily="18" charset="0"/>
              </a:rPr>
              <a:t> день. </a:t>
            </a:r>
            <a:r>
              <a:rPr lang="ru-RU" sz="1600" dirty="0" err="1">
                <a:solidFill>
                  <a:schemeClr val="tx2"/>
                </a:solidFill>
                <a:latin typeface="Times New Roman" panose="02020603050405020304" pitchFamily="18" charset="0"/>
                <a:cs typeface="Times New Roman" panose="02020603050405020304" pitchFamily="18" charset="0"/>
              </a:rPr>
              <a:t>Швидкість</a:t>
            </a:r>
            <a:r>
              <a:rPr lang="ru-RU" sz="1600" dirty="0">
                <a:solidFill>
                  <a:schemeClr val="tx2"/>
                </a:solidFill>
                <a:latin typeface="Times New Roman" panose="02020603050405020304" pitchFamily="18" charset="0"/>
                <a:cs typeface="Times New Roman" panose="02020603050405020304" pitchFamily="18" charset="0"/>
              </a:rPr>
              <a:t> до 600 </a:t>
            </a:r>
            <a:r>
              <a:rPr lang="ru-RU" sz="1600" dirty="0" err="1">
                <a:solidFill>
                  <a:schemeClr val="tx2"/>
                </a:solidFill>
                <a:latin typeface="Times New Roman" panose="02020603050405020304" pitchFamily="18" charset="0"/>
                <a:cs typeface="Times New Roman" panose="02020603050405020304" pitchFamily="18" charset="0"/>
              </a:rPr>
              <a:t>Мбіт</a:t>
            </a:r>
            <a:r>
              <a:rPr lang="ru-RU" sz="1600" dirty="0">
                <a:solidFill>
                  <a:schemeClr val="tx2"/>
                </a:solidFill>
                <a:latin typeface="Times New Roman" panose="02020603050405020304" pitchFamily="18" charset="0"/>
                <a:cs typeface="Times New Roman" panose="02020603050405020304" pitchFamily="18" charset="0"/>
              </a:rPr>
              <a:t>/</a:t>
            </a:r>
            <a:r>
              <a:rPr lang="en-US" sz="1600" dirty="0">
                <a:solidFill>
                  <a:schemeClr val="tx2"/>
                </a:solidFill>
                <a:latin typeface="Times New Roman" panose="02020603050405020304" pitchFamily="18" charset="0"/>
                <a:cs typeface="Times New Roman" panose="02020603050405020304" pitchFamily="18" charset="0"/>
              </a:rPr>
              <a:t>c </a:t>
            </a:r>
            <a:r>
              <a:rPr lang="ru-RU" sz="1600" dirty="0">
                <a:solidFill>
                  <a:schemeClr val="tx2"/>
                </a:solidFill>
                <a:latin typeface="Times New Roman" panose="02020603050405020304" pitchFamily="18" charset="0"/>
                <a:cs typeface="Times New Roman" panose="02020603050405020304" pitchFamily="18" charset="0"/>
              </a:rPr>
              <a:t>у </a:t>
            </a:r>
            <a:r>
              <a:rPr lang="ru-RU" sz="1600" dirty="0" err="1">
                <a:solidFill>
                  <a:schemeClr val="tx2"/>
                </a:solidFill>
                <a:latin typeface="Times New Roman" panose="02020603050405020304" pitchFamily="18" charset="0"/>
                <a:cs typeface="Times New Roman" panose="02020603050405020304" pitchFamily="18" charset="0"/>
              </a:rPr>
              <a:t>діапазоні</a:t>
            </a:r>
            <a:r>
              <a:rPr lang="ru-RU" sz="1600" dirty="0">
                <a:solidFill>
                  <a:schemeClr val="tx2"/>
                </a:solidFill>
                <a:latin typeface="Times New Roman" panose="02020603050405020304" pitchFamily="18" charset="0"/>
                <a:cs typeface="Times New Roman" panose="02020603050405020304" pitchFamily="18" charset="0"/>
              </a:rPr>
              <a:t> 2.4 ГГц (при </a:t>
            </a:r>
            <a:r>
              <a:rPr lang="ru-RU" sz="1600" dirty="0" err="1">
                <a:solidFill>
                  <a:schemeClr val="tx2"/>
                </a:solidFill>
                <a:latin typeface="Times New Roman" panose="02020603050405020304" pitchFamily="18" charset="0"/>
                <a:cs typeface="Times New Roman" panose="02020603050405020304" pitchFamily="18" charset="0"/>
              </a:rPr>
              <a:t>ширині</a:t>
            </a:r>
            <a:r>
              <a:rPr lang="ru-RU" sz="1600" dirty="0">
                <a:solidFill>
                  <a:schemeClr val="tx2"/>
                </a:solidFill>
                <a:latin typeface="Times New Roman" panose="02020603050405020304" pitchFamily="18" charset="0"/>
                <a:cs typeface="Times New Roman" panose="02020603050405020304" pitchFamily="18" charset="0"/>
              </a:rPr>
              <a:t> каналу 40 </a:t>
            </a:r>
            <a:r>
              <a:rPr lang="en-US" sz="1600" dirty="0">
                <a:solidFill>
                  <a:schemeClr val="tx2"/>
                </a:solidFill>
                <a:latin typeface="Times New Roman" panose="02020603050405020304" pitchFamily="18" charset="0"/>
                <a:cs typeface="Times New Roman" panose="02020603050405020304" pitchFamily="18" charset="0"/>
              </a:rPr>
              <a:t>MHz </a:t>
            </a:r>
            <a:r>
              <a:rPr lang="ru-RU" sz="1600" dirty="0">
                <a:solidFill>
                  <a:schemeClr val="tx2"/>
                </a:solidFill>
                <a:latin typeface="Times New Roman" panose="02020603050405020304" pitchFamily="18" charset="0"/>
                <a:cs typeface="Times New Roman" panose="02020603050405020304" pitchFamily="18" charset="0"/>
              </a:rPr>
              <a:t>та </a:t>
            </a:r>
            <a:r>
              <a:rPr lang="ru-RU" sz="1600" dirty="0" err="1">
                <a:solidFill>
                  <a:schemeClr val="tx2"/>
                </a:solidFill>
                <a:latin typeface="Times New Roman" panose="02020603050405020304" pitchFamily="18" charset="0"/>
                <a:cs typeface="Times New Roman" panose="02020603050405020304" pitchFamily="18" charset="0"/>
              </a:rPr>
              <a:t>трьох</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незалежних</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антен</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Сумісність</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із</a:t>
            </a:r>
            <a:r>
              <a:rPr lang="ru-RU" sz="1600" dirty="0">
                <a:solidFill>
                  <a:schemeClr val="tx2"/>
                </a:solidFill>
                <a:latin typeface="Times New Roman" panose="02020603050405020304" pitchFamily="18" charset="0"/>
                <a:cs typeface="Times New Roman" panose="02020603050405020304" pitchFamily="18" charset="0"/>
              </a:rPr>
              <a:t> 802.11</a:t>
            </a:r>
            <a:r>
              <a:rPr lang="en-US" sz="1600" dirty="0">
                <a:solidFill>
                  <a:schemeClr val="tx2"/>
                </a:solidFill>
                <a:latin typeface="Times New Roman" panose="02020603050405020304" pitchFamily="18" charset="0"/>
                <a:cs typeface="Times New Roman" panose="02020603050405020304" pitchFamily="18" charset="0"/>
              </a:rPr>
              <a:t>a/b/g.</a:t>
            </a:r>
          </a:p>
          <a:p>
            <a:r>
              <a:rPr lang="en-US" sz="1600" dirty="0" err="1">
                <a:solidFill>
                  <a:schemeClr val="tx2"/>
                </a:solidFill>
                <a:latin typeface="Times New Roman" panose="02020603050405020304" pitchFamily="18" charset="0"/>
                <a:cs typeface="Times New Roman" panose="02020603050405020304" pitchFamily="18" charset="0"/>
              </a:rPr>
              <a:t>802.11ac</a:t>
            </a:r>
            <a:r>
              <a:rPr lang="en-US" sz="1600" dirty="0">
                <a:solidFill>
                  <a:schemeClr val="tx2"/>
                </a:solidFill>
                <a:latin typeface="Times New Roman" panose="02020603050405020304" pitchFamily="18" charset="0"/>
                <a:cs typeface="Times New Roman" panose="02020603050405020304" pitchFamily="18" charset="0"/>
              </a:rPr>
              <a:t> (Wi-Fi 5) – </a:t>
            </a:r>
            <a:r>
              <a:rPr lang="ru-RU" sz="1600" dirty="0">
                <a:solidFill>
                  <a:schemeClr val="tx2"/>
                </a:solidFill>
                <a:latin typeface="Times New Roman" panose="02020603050405020304" pitchFamily="18" charset="0"/>
                <a:cs typeface="Times New Roman" panose="02020603050405020304" pitchFamily="18" charset="0"/>
              </a:rPr>
              <a:t>стандарт, </a:t>
            </a:r>
            <a:r>
              <a:rPr lang="ru-RU" sz="1600" dirty="0" err="1">
                <a:solidFill>
                  <a:schemeClr val="tx2"/>
                </a:solidFill>
                <a:latin typeface="Times New Roman" panose="02020603050405020304" pitchFamily="18" charset="0"/>
                <a:cs typeface="Times New Roman" panose="02020603050405020304" pitchFamily="18" charset="0"/>
              </a:rPr>
              <a:t>який</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працює</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лише</a:t>
            </a:r>
            <a:r>
              <a:rPr lang="ru-RU" sz="1600" dirty="0">
                <a:solidFill>
                  <a:schemeClr val="tx2"/>
                </a:solidFill>
                <a:latin typeface="Times New Roman" panose="02020603050405020304" pitchFamily="18" charset="0"/>
                <a:cs typeface="Times New Roman" panose="02020603050405020304" pitchFamily="18" charset="0"/>
              </a:rPr>
              <a:t> в </a:t>
            </a:r>
            <a:r>
              <a:rPr lang="ru-RU" sz="1600" dirty="0" err="1">
                <a:solidFill>
                  <a:schemeClr val="tx2"/>
                </a:solidFill>
                <a:latin typeface="Times New Roman" panose="02020603050405020304" pitchFamily="18" charset="0"/>
                <a:cs typeface="Times New Roman" panose="02020603050405020304" pitchFamily="18" charset="0"/>
              </a:rPr>
              <a:t>діапазоні</a:t>
            </a:r>
            <a:r>
              <a:rPr lang="ru-RU" sz="1600" dirty="0">
                <a:solidFill>
                  <a:schemeClr val="tx2"/>
                </a:solidFill>
                <a:latin typeface="Times New Roman" panose="02020603050405020304" pitchFamily="18" charset="0"/>
                <a:cs typeface="Times New Roman" panose="02020603050405020304" pitchFamily="18" charset="0"/>
              </a:rPr>
              <a:t> 5 ГГц. </a:t>
            </a:r>
            <a:r>
              <a:rPr lang="ru-RU" sz="1600" dirty="0" err="1">
                <a:solidFill>
                  <a:schemeClr val="tx2"/>
                </a:solidFill>
                <a:latin typeface="Times New Roman" panose="02020603050405020304" pitchFamily="18" charset="0"/>
                <a:cs typeface="Times New Roman" panose="02020603050405020304" pitchFamily="18" charset="0"/>
              </a:rPr>
              <a:t>Швидкість</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передачі</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даних</a:t>
            </a:r>
            <a:r>
              <a:rPr lang="ru-RU" sz="1600" dirty="0">
                <a:solidFill>
                  <a:schemeClr val="tx2"/>
                </a:solidFill>
                <a:latin typeface="Times New Roman" panose="02020603050405020304" pitchFamily="18" charset="0"/>
                <a:cs typeface="Times New Roman" panose="02020603050405020304" pitchFamily="18" charset="0"/>
              </a:rPr>
              <a:t> до 6,77 </a:t>
            </a:r>
            <a:r>
              <a:rPr lang="ru-RU" sz="1600" dirty="0" err="1">
                <a:solidFill>
                  <a:schemeClr val="tx2"/>
                </a:solidFill>
                <a:latin typeface="Times New Roman" panose="02020603050405020304" pitchFamily="18" charset="0"/>
                <a:cs typeface="Times New Roman" panose="02020603050405020304" pitchFamily="18" charset="0"/>
              </a:rPr>
              <a:t>Гбіт</a:t>
            </a:r>
            <a:r>
              <a:rPr lang="ru-RU" sz="1600" dirty="0">
                <a:solidFill>
                  <a:schemeClr val="tx2"/>
                </a:solidFill>
                <a:latin typeface="Times New Roman" panose="02020603050405020304" pitchFamily="18" charset="0"/>
                <a:cs typeface="Times New Roman" panose="02020603050405020304" pitchFamily="18" charset="0"/>
              </a:rPr>
              <a:t>/с (за </a:t>
            </a:r>
            <a:r>
              <a:rPr lang="ru-RU" sz="1600" dirty="0" err="1">
                <a:solidFill>
                  <a:schemeClr val="tx2"/>
                </a:solidFill>
                <a:latin typeface="Times New Roman" panose="02020603050405020304" pitchFamily="18" charset="0"/>
                <a:cs typeface="Times New Roman" panose="02020603050405020304" pitchFamily="18" charset="0"/>
              </a:rPr>
              <a:t>наявності</a:t>
            </a:r>
            <a:r>
              <a:rPr lang="ru-RU" sz="1600" dirty="0">
                <a:solidFill>
                  <a:schemeClr val="tx2"/>
                </a:solidFill>
                <a:latin typeface="Times New Roman" panose="02020603050405020304" pitchFamily="18" charset="0"/>
                <a:cs typeface="Times New Roman" panose="02020603050405020304" pitchFamily="18" charset="0"/>
              </a:rPr>
              <a:t> 8 </a:t>
            </a:r>
            <a:r>
              <a:rPr lang="ru-RU" sz="1600" dirty="0" err="1">
                <a:solidFill>
                  <a:schemeClr val="tx2"/>
                </a:solidFill>
                <a:latin typeface="Times New Roman" panose="02020603050405020304" pitchFamily="18" charset="0"/>
                <a:cs typeface="Times New Roman" panose="02020603050405020304" pitchFamily="18" charset="0"/>
              </a:rPr>
              <a:t>антен</a:t>
            </a:r>
            <a:r>
              <a:rPr lang="ru-RU" sz="1600" dirty="0">
                <a:solidFill>
                  <a:schemeClr val="tx2"/>
                </a:solidFill>
                <a:latin typeface="Times New Roman" panose="02020603050405020304" pitchFamily="18" charset="0"/>
                <a:cs typeface="Times New Roman" panose="02020603050405020304" pitchFamily="18" charset="0"/>
              </a:rPr>
              <a:t> та в </a:t>
            </a:r>
            <a:r>
              <a:rPr lang="ru-RU" sz="1600" dirty="0" err="1">
                <a:solidFill>
                  <a:schemeClr val="tx2"/>
                </a:solidFill>
                <a:latin typeface="Times New Roman" panose="02020603050405020304" pitchFamily="18" charset="0"/>
                <a:cs typeface="Times New Roman" panose="02020603050405020304" pitchFamily="18" charset="0"/>
              </a:rPr>
              <a:t>режимі</a:t>
            </a:r>
            <a:r>
              <a:rPr lang="ru-RU" sz="1600" dirty="0">
                <a:solidFill>
                  <a:schemeClr val="tx2"/>
                </a:solidFill>
                <a:latin typeface="Times New Roman" panose="02020603050405020304" pitchFamily="18" charset="0"/>
                <a:cs typeface="Times New Roman" panose="02020603050405020304" pitchFamily="18" charset="0"/>
              </a:rPr>
              <a:t> </a:t>
            </a:r>
            <a:r>
              <a:rPr lang="en-US" sz="1600" dirty="0">
                <a:solidFill>
                  <a:schemeClr val="tx2"/>
                </a:solidFill>
                <a:latin typeface="Times New Roman" panose="02020603050405020304" pitchFamily="18" charset="0"/>
                <a:cs typeface="Times New Roman" panose="02020603050405020304" pitchFamily="18" charset="0"/>
              </a:rPr>
              <a:t>MU-MIMO). </a:t>
            </a:r>
            <a:r>
              <a:rPr lang="ru-RU" sz="1600" dirty="0" err="1">
                <a:solidFill>
                  <a:schemeClr val="tx2"/>
                </a:solidFill>
                <a:latin typeface="Times New Roman" panose="02020603050405020304" pitchFamily="18" charset="0"/>
                <a:cs typeface="Times New Roman" panose="02020603050405020304" pitchFamily="18" charset="0"/>
              </a:rPr>
              <a:t>Цей</a:t>
            </a:r>
            <a:r>
              <a:rPr lang="ru-RU" sz="1600" dirty="0">
                <a:solidFill>
                  <a:schemeClr val="tx2"/>
                </a:solidFill>
                <a:latin typeface="Times New Roman" panose="02020603050405020304" pitchFamily="18" charset="0"/>
                <a:cs typeface="Times New Roman" panose="02020603050405020304" pitchFamily="18" charset="0"/>
              </a:rPr>
              <a:t> режим є </a:t>
            </a:r>
            <a:r>
              <a:rPr lang="ru-RU" sz="1600" dirty="0" err="1">
                <a:solidFill>
                  <a:schemeClr val="tx2"/>
                </a:solidFill>
                <a:latin typeface="Times New Roman" panose="02020603050405020304" pitchFamily="18" charset="0"/>
                <a:cs typeface="Times New Roman" panose="02020603050405020304" pitchFamily="18" charset="0"/>
              </a:rPr>
              <a:t>лише</a:t>
            </a:r>
            <a:r>
              <a:rPr lang="ru-RU" sz="1600" dirty="0">
                <a:solidFill>
                  <a:schemeClr val="tx2"/>
                </a:solidFill>
                <a:latin typeface="Times New Roman" panose="02020603050405020304" pitchFamily="18" charset="0"/>
                <a:cs typeface="Times New Roman" panose="02020603050405020304" pitchFamily="18" charset="0"/>
              </a:rPr>
              <a:t> на </a:t>
            </a:r>
            <a:r>
              <a:rPr lang="ru-RU" sz="1600" dirty="0" err="1">
                <a:solidFill>
                  <a:schemeClr val="tx2"/>
                </a:solidFill>
                <a:latin typeface="Times New Roman" panose="02020603050405020304" pitchFamily="18" charset="0"/>
                <a:cs typeface="Times New Roman" panose="02020603050405020304" pitchFamily="18" charset="0"/>
              </a:rPr>
              <a:t>дводіапазонних</a:t>
            </a:r>
            <a:r>
              <a:rPr lang="ru-RU" sz="1600" dirty="0">
                <a:solidFill>
                  <a:schemeClr val="tx2"/>
                </a:solidFill>
                <a:latin typeface="Times New Roman" panose="02020603050405020304" pitchFamily="18" charset="0"/>
                <a:cs typeface="Times New Roman" panose="02020603050405020304" pitchFamily="18" charset="0"/>
              </a:rPr>
              <a:t> маршрутизаторах, </a:t>
            </a:r>
            <a:r>
              <a:rPr lang="ru-RU" sz="1600" dirty="0" err="1">
                <a:solidFill>
                  <a:schemeClr val="tx2"/>
                </a:solidFill>
                <a:latin typeface="Times New Roman" panose="02020603050405020304" pitchFamily="18" charset="0"/>
                <a:cs typeface="Times New Roman" panose="02020603050405020304" pitchFamily="18" charset="0"/>
              </a:rPr>
              <a:t>які</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можуть</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транслювати</a:t>
            </a:r>
            <a:r>
              <a:rPr lang="ru-RU" sz="1600" dirty="0">
                <a:solidFill>
                  <a:schemeClr val="tx2"/>
                </a:solidFill>
                <a:latin typeface="Times New Roman" panose="02020603050405020304" pitchFamily="18" charset="0"/>
                <a:cs typeface="Times New Roman" panose="02020603050405020304" pitchFamily="18" charset="0"/>
              </a:rPr>
              <a:t> мережу в </a:t>
            </a:r>
            <a:r>
              <a:rPr lang="ru-RU" sz="1600" dirty="0" err="1">
                <a:solidFill>
                  <a:schemeClr val="tx2"/>
                </a:solidFill>
                <a:latin typeface="Times New Roman" panose="02020603050405020304" pitchFamily="18" charset="0"/>
                <a:cs typeface="Times New Roman" panose="02020603050405020304" pitchFamily="18" charset="0"/>
              </a:rPr>
              <a:t>діапазоні</a:t>
            </a:r>
            <a:r>
              <a:rPr lang="ru-RU" sz="1600" dirty="0">
                <a:solidFill>
                  <a:schemeClr val="tx2"/>
                </a:solidFill>
                <a:latin typeface="Times New Roman" panose="02020603050405020304" pitchFamily="18" charset="0"/>
                <a:cs typeface="Times New Roman" panose="02020603050405020304" pitchFamily="18" charset="0"/>
              </a:rPr>
              <a:t> 2.4 ГГц та 5 ГГц.</a:t>
            </a:r>
          </a:p>
          <a:p>
            <a:r>
              <a:rPr lang="ru-RU" sz="1600" dirty="0">
                <a:solidFill>
                  <a:schemeClr val="tx2"/>
                </a:solidFill>
                <a:latin typeface="Times New Roman" panose="02020603050405020304" pitchFamily="18" charset="0"/>
                <a:cs typeface="Times New Roman" panose="02020603050405020304" pitchFamily="18" charset="0"/>
              </a:rPr>
              <a:t>802.11</a:t>
            </a:r>
            <a:r>
              <a:rPr lang="en-US" sz="1600" dirty="0">
                <a:solidFill>
                  <a:schemeClr val="tx2"/>
                </a:solidFill>
                <a:latin typeface="Times New Roman" panose="02020603050405020304" pitchFamily="18" charset="0"/>
                <a:cs typeface="Times New Roman" panose="02020603050405020304" pitchFamily="18" charset="0"/>
              </a:rPr>
              <a:t>ax (Wi-Fi 6) – </a:t>
            </a:r>
            <a:r>
              <a:rPr lang="ru-RU" sz="1600" dirty="0" err="1">
                <a:solidFill>
                  <a:schemeClr val="tx2"/>
                </a:solidFill>
                <a:latin typeface="Times New Roman" panose="02020603050405020304" pitchFamily="18" charset="0"/>
                <a:cs typeface="Times New Roman" panose="02020603050405020304" pitchFamily="18" charset="0"/>
              </a:rPr>
              <a:t>найновіший</a:t>
            </a:r>
            <a:r>
              <a:rPr lang="ru-RU" sz="1600" dirty="0">
                <a:solidFill>
                  <a:schemeClr val="tx2"/>
                </a:solidFill>
                <a:latin typeface="Times New Roman" panose="02020603050405020304" pitchFamily="18" charset="0"/>
                <a:cs typeface="Times New Roman" panose="02020603050405020304" pitchFamily="18" charset="0"/>
              </a:rPr>
              <a:t> і </a:t>
            </a:r>
            <a:r>
              <a:rPr lang="ru-RU" sz="1600" dirty="0" err="1">
                <a:solidFill>
                  <a:schemeClr val="tx2"/>
                </a:solidFill>
                <a:latin typeface="Times New Roman" panose="02020603050405020304" pitchFamily="18" charset="0"/>
                <a:cs typeface="Times New Roman" panose="02020603050405020304" pitchFamily="18" charset="0"/>
              </a:rPr>
              <a:t>найшвидший</a:t>
            </a:r>
            <a:r>
              <a:rPr lang="ru-RU" sz="1600" dirty="0">
                <a:solidFill>
                  <a:schemeClr val="tx2"/>
                </a:solidFill>
                <a:latin typeface="Times New Roman" panose="02020603050405020304" pitchFamily="18" charset="0"/>
                <a:cs typeface="Times New Roman" panose="02020603050405020304" pitchFamily="18" charset="0"/>
              </a:rPr>
              <a:t> стандарт </a:t>
            </a:r>
            <a:r>
              <a:rPr lang="en-US" sz="1600" dirty="0">
                <a:solidFill>
                  <a:schemeClr val="tx2"/>
                </a:solidFill>
                <a:latin typeface="Times New Roman" panose="02020603050405020304" pitchFamily="18" charset="0"/>
                <a:cs typeface="Times New Roman" panose="02020603050405020304" pitchFamily="18" charset="0"/>
              </a:rPr>
              <a:t>Wi-Fi. </a:t>
            </a:r>
            <a:r>
              <a:rPr lang="ru-RU" sz="1600" dirty="0">
                <a:solidFill>
                  <a:schemeClr val="tx2"/>
                </a:solidFill>
                <a:latin typeface="Times New Roman" panose="02020603050405020304" pitchFamily="18" charset="0"/>
                <a:cs typeface="Times New Roman" panose="02020603050405020304" pitchFamily="18" charset="0"/>
              </a:rPr>
              <a:t>На </a:t>
            </a:r>
            <a:r>
              <a:rPr lang="ru-RU" sz="1600" dirty="0" err="1">
                <a:solidFill>
                  <a:schemeClr val="tx2"/>
                </a:solidFill>
                <a:latin typeface="Times New Roman" panose="02020603050405020304" pitchFamily="18" charset="0"/>
                <a:cs typeface="Times New Roman" panose="02020603050405020304" pitchFamily="18" charset="0"/>
              </a:rPr>
              <a:t>сьогоднішній</a:t>
            </a:r>
            <a:r>
              <a:rPr lang="ru-RU" sz="1600" dirty="0">
                <a:solidFill>
                  <a:schemeClr val="tx2"/>
                </a:solidFill>
                <a:latin typeface="Times New Roman" panose="02020603050405020304" pitchFamily="18" charset="0"/>
                <a:cs typeface="Times New Roman" panose="02020603050405020304" pitchFamily="18" charset="0"/>
              </a:rPr>
              <a:t> день (середина 2023 року) </a:t>
            </a:r>
            <a:r>
              <a:rPr lang="ru-RU" sz="1600" dirty="0" err="1">
                <a:solidFill>
                  <a:schemeClr val="tx2"/>
                </a:solidFill>
                <a:latin typeface="Times New Roman" panose="02020603050405020304" pitchFamily="18" charset="0"/>
                <a:cs typeface="Times New Roman" panose="02020603050405020304" pitchFamily="18" charset="0"/>
              </a:rPr>
              <a:t>його</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підтримує</a:t>
            </a:r>
            <a:r>
              <a:rPr lang="ru-RU" sz="1600" dirty="0">
                <a:solidFill>
                  <a:schemeClr val="tx2"/>
                </a:solidFill>
                <a:latin typeface="Times New Roman" panose="02020603050405020304" pitchFamily="18" charset="0"/>
                <a:cs typeface="Times New Roman" panose="02020603050405020304" pitchFamily="18" charset="0"/>
              </a:rPr>
              <a:t> велика </a:t>
            </a:r>
            <a:r>
              <a:rPr lang="ru-RU" sz="1600" dirty="0" err="1">
                <a:solidFill>
                  <a:schemeClr val="tx2"/>
                </a:solidFill>
                <a:latin typeface="Times New Roman" panose="02020603050405020304" pitchFamily="18" charset="0"/>
                <a:cs typeface="Times New Roman" panose="02020603050405020304" pitchFamily="18" charset="0"/>
              </a:rPr>
              <a:t>кількість</a:t>
            </a:r>
            <a:r>
              <a:rPr lang="ru-RU" sz="1600" dirty="0">
                <a:solidFill>
                  <a:schemeClr val="tx2"/>
                </a:solidFill>
                <a:latin typeface="Times New Roman" panose="02020603050405020304" pitchFamily="18" charset="0"/>
                <a:cs typeface="Times New Roman" panose="02020603050405020304" pitchFamily="18" charset="0"/>
              </a:rPr>
              <a:t> </a:t>
            </a:r>
            <a:r>
              <a:rPr lang="ru-RU" sz="1600" dirty="0" err="1">
                <a:solidFill>
                  <a:schemeClr val="tx2"/>
                </a:solidFill>
                <a:latin typeface="Times New Roman" panose="02020603050405020304" pitchFamily="18" charset="0"/>
                <a:cs typeface="Times New Roman" panose="02020603050405020304" pitchFamily="18" charset="0"/>
              </a:rPr>
              <a:t>роутерів</a:t>
            </a:r>
            <a:r>
              <a:rPr lang="ru-RU" sz="1600" dirty="0">
                <a:solidFill>
                  <a:schemeClr val="tx2"/>
                </a:solidFill>
                <a:latin typeface="Times New Roman" panose="02020603050405020304" pitchFamily="18" charset="0"/>
                <a:cs typeface="Times New Roman" panose="02020603050405020304" pitchFamily="18" charset="0"/>
              </a:rPr>
              <a:t> та </a:t>
            </a:r>
            <a:r>
              <a:rPr lang="ru-RU" sz="1600" dirty="0" err="1">
                <a:solidFill>
                  <a:schemeClr val="tx2"/>
                </a:solidFill>
                <a:latin typeface="Times New Roman" panose="02020603050405020304" pitchFamily="18" charset="0"/>
                <a:cs typeface="Times New Roman" panose="02020603050405020304" pitchFamily="18" charset="0"/>
              </a:rPr>
              <a:t>пристроїв</a:t>
            </a:r>
            <a:r>
              <a:rPr lang="ru-RU" sz="1600" dirty="0">
                <a:solidFill>
                  <a:schemeClr val="tx2"/>
                </a:solidFill>
                <a:latin typeface="Times New Roman" panose="02020603050405020304" pitchFamily="18" charset="0"/>
                <a:cs typeface="Times New Roman" panose="02020603050405020304" pitchFamily="18" charset="0"/>
              </a:rPr>
              <a:t>.</a:t>
            </a:r>
            <a:endParaRPr lang="ru-UA" sz="1600" dirty="0">
              <a:solidFill>
                <a:schemeClr val="tx2"/>
              </a:solidFill>
              <a:latin typeface="Times New Roman" panose="02020603050405020304" pitchFamily="18" charset="0"/>
              <a:cs typeface="Times New Roman" panose="02020603050405020304" pitchFamily="18" charset="0"/>
            </a:endParaRPr>
          </a:p>
        </p:txBody>
      </p:sp>
      <p:grpSp>
        <p:nvGrpSpPr>
          <p:cNvPr id="60" name="Group 59">
            <a:extLst>
              <a:ext uri="{FF2B5EF4-FFF2-40B4-BE49-F238E27FC236}">
                <a16:creationId xmlns:a16="http://schemas.microsoft.com/office/drawing/2014/main" id="{DD354807-230F-4402-B1B9-F733A8F1F19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818240" y="-16714"/>
            <a:ext cx="6373761" cy="6874714"/>
            <a:chOff x="5818240" y="-1"/>
            <a:chExt cx="6373761" cy="6874714"/>
          </a:xfrm>
        </p:grpSpPr>
        <p:sp>
          <p:nvSpPr>
            <p:cNvPr id="61" name="Freeform: Shape 60">
              <a:extLst>
                <a:ext uri="{FF2B5EF4-FFF2-40B4-BE49-F238E27FC236}">
                  <a16:creationId xmlns:a16="http://schemas.microsoft.com/office/drawing/2014/main" id="{BF5A6F4A-CE87-4D5C-9382-8167967CE8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18240" y="-1"/>
              <a:ext cx="6373761" cy="6874714"/>
            </a:xfrm>
            <a:custGeom>
              <a:avLst/>
              <a:gdLst>
                <a:gd name="connsiteX0" fmla="*/ 6373761 w 6373761"/>
                <a:gd name="connsiteY0" fmla="*/ 5771297 h 6874714"/>
                <a:gd name="connsiteX1" fmla="*/ 6373761 w 6373761"/>
                <a:gd name="connsiteY1" fmla="*/ 6247960 h 6874714"/>
                <a:gd name="connsiteX2" fmla="*/ 6235932 w 6373761"/>
                <a:gd name="connsiteY2" fmla="*/ 6361930 h 6874714"/>
                <a:gd name="connsiteX3" fmla="*/ 5960375 w 6373761"/>
                <a:gd name="connsiteY3" fmla="*/ 6587489 h 6874714"/>
                <a:gd name="connsiteX4" fmla="*/ 5822907 w 6373761"/>
                <a:gd name="connsiteY4" fmla="*/ 6701871 h 6874714"/>
                <a:gd name="connsiteX5" fmla="*/ 5681115 w 6373761"/>
                <a:gd name="connsiteY5" fmla="*/ 6816896 h 6874714"/>
                <a:gd name="connsiteX6" fmla="*/ 5604096 w 6373761"/>
                <a:gd name="connsiteY6" fmla="*/ 6874714 h 6874714"/>
                <a:gd name="connsiteX7" fmla="*/ 4878485 w 6373761"/>
                <a:gd name="connsiteY7" fmla="*/ 6874714 h 6874714"/>
                <a:gd name="connsiteX8" fmla="*/ 5006014 w 6373761"/>
                <a:gd name="connsiteY8" fmla="*/ 6800200 h 6874714"/>
                <a:gd name="connsiteX9" fmla="*/ 5149855 w 6373761"/>
                <a:gd name="connsiteY9" fmla="*/ 6707667 h 6874714"/>
                <a:gd name="connsiteX10" fmla="*/ 5431866 w 6373761"/>
                <a:gd name="connsiteY10" fmla="*/ 6506210 h 6874714"/>
                <a:gd name="connsiteX11" fmla="*/ 5571036 w 6373761"/>
                <a:gd name="connsiteY11" fmla="*/ 6399557 h 6874714"/>
                <a:gd name="connsiteX12" fmla="*/ 5711649 w 6373761"/>
                <a:gd name="connsiteY12" fmla="*/ 6288912 h 6874714"/>
                <a:gd name="connsiteX13" fmla="*/ 6276589 w 6373761"/>
                <a:gd name="connsiteY13" fmla="*/ 5852379 h 6874714"/>
                <a:gd name="connsiteX14" fmla="*/ 3975975 w 6373761"/>
                <a:gd name="connsiteY14" fmla="*/ 263 h 6874714"/>
                <a:gd name="connsiteX15" fmla="*/ 4350473 w 6373761"/>
                <a:gd name="connsiteY15" fmla="*/ 24963 h 6874714"/>
                <a:gd name="connsiteX16" fmla="*/ 5077909 w 6373761"/>
                <a:gd name="connsiteY16" fmla="*/ 189450 h 6874714"/>
                <a:gd name="connsiteX17" fmla="*/ 5746507 w 6373761"/>
                <a:gd name="connsiteY17" fmla="*/ 505804 h 6874714"/>
                <a:gd name="connsiteX18" fmla="*/ 6322456 w 6373761"/>
                <a:gd name="connsiteY18" fmla="*/ 956633 h 6874714"/>
                <a:gd name="connsiteX19" fmla="*/ 6373761 w 6373761"/>
                <a:gd name="connsiteY19" fmla="*/ 1011863 h 6874714"/>
                <a:gd name="connsiteX20" fmla="*/ 6373761 w 6373761"/>
                <a:gd name="connsiteY20" fmla="*/ 1185075 h 6874714"/>
                <a:gd name="connsiteX21" fmla="*/ 6359489 w 6373761"/>
                <a:gd name="connsiteY21" fmla="*/ 1169497 h 6874714"/>
                <a:gd name="connsiteX22" fmla="*/ 6233869 w 6373761"/>
                <a:gd name="connsiteY22" fmla="*/ 1047442 h 6874714"/>
                <a:gd name="connsiteX23" fmla="*/ 5961423 w 6373761"/>
                <a:gd name="connsiteY23" fmla="*/ 827953 h 6874714"/>
                <a:gd name="connsiteX24" fmla="*/ 5663555 w 6373761"/>
                <a:gd name="connsiteY24" fmla="*/ 645304 h 6874714"/>
                <a:gd name="connsiteX25" fmla="*/ 5013827 w 6373761"/>
                <a:gd name="connsiteY25" fmla="*/ 397863 h 6874714"/>
                <a:gd name="connsiteX26" fmla="*/ 4327409 w 6373761"/>
                <a:gd name="connsiteY26" fmla="*/ 302545 h 6874714"/>
                <a:gd name="connsiteX27" fmla="*/ 3639939 w 6373761"/>
                <a:gd name="connsiteY27" fmla="*/ 338868 h 6874714"/>
                <a:gd name="connsiteX28" fmla="*/ 3302495 w 6373761"/>
                <a:gd name="connsiteY28" fmla="*/ 403659 h 6874714"/>
                <a:gd name="connsiteX29" fmla="*/ 2971604 w 6373761"/>
                <a:gd name="connsiteY29" fmla="*/ 496273 h 6874714"/>
                <a:gd name="connsiteX30" fmla="*/ 2648706 w 6373761"/>
                <a:gd name="connsiteY30" fmla="*/ 614389 h 6874714"/>
                <a:gd name="connsiteX31" fmla="*/ 2335374 w 6373761"/>
                <a:gd name="connsiteY31" fmla="*/ 757109 h 6874714"/>
                <a:gd name="connsiteX32" fmla="*/ 1741342 w 6373761"/>
                <a:gd name="connsiteY32" fmla="*/ 1107725 h 6874714"/>
                <a:gd name="connsiteX33" fmla="*/ 1600861 w 6373761"/>
                <a:gd name="connsiteY33" fmla="*/ 1208710 h 6874714"/>
                <a:gd name="connsiteX34" fmla="*/ 1531799 w 6373761"/>
                <a:gd name="connsiteY34" fmla="*/ 1260879 h 6874714"/>
                <a:gd name="connsiteX35" fmla="*/ 1463655 w 6373761"/>
                <a:gd name="connsiteY35" fmla="*/ 1314333 h 6874714"/>
                <a:gd name="connsiteX36" fmla="*/ 1200777 w 6373761"/>
                <a:gd name="connsiteY36" fmla="*/ 1541166 h 6874714"/>
                <a:gd name="connsiteX37" fmla="*/ 731501 w 6373761"/>
                <a:gd name="connsiteY37" fmla="*/ 2055754 h 6874714"/>
                <a:gd name="connsiteX38" fmla="*/ 531393 w 6373761"/>
                <a:gd name="connsiteY38" fmla="*/ 2342739 h 6874714"/>
                <a:gd name="connsiteX39" fmla="*/ 361033 w 6373761"/>
                <a:gd name="connsiteY39" fmla="*/ 2649046 h 6874714"/>
                <a:gd name="connsiteX40" fmla="*/ 323292 w 6373761"/>
                <a:gd name="connsiteY40" fmla="*/ 2728263 h 6874714"/>
                <a:gd name="connsiteX41" fmla="*/ 304945 w 6373761"/>
                <a:gd name="connsiteY41" fmla="*/ 2768193 h 6874714"/>
                <a:gd name="connsiteX42" fmla="*/ 287516 w 6373761"/>
                <a:gd name="connsiteY42" fmla="*/ 2808510 h 6874714"/>
                <a:gd name="connsiteX43" fmla="*/ 254230 w 6373761"/>
                <a:gd name="connsiteY43" fmla="*/ 2889788 h 6874714"/>
                <a:gd name="connsiteX44" fmla="*/ 223042 w 6373761"/>
                <a:gd name="connsiteY44" fmla="*/ 2971968 h 6874714"/>
                <a:gd name="connsiteX45" fmla="*/ 121611 w 6373761"/>
                <a:gd name="connsiteY45" fmla="*/ 3308544 h 6874714"/>
                <a:gd name="connsiteX46" fmla="*/ 39314 w 6373761"/>
                <a:gd name="connsiteY46" fmla="*/ 4005912 h 6874714"/>
                <a:gd name="connsiteX47" fmla="*/ 73910 w 6373761"/>
                <a:gd name="connsiteY47" fmla="*/ 4354081 h 6874714"/>
                <a:gd name="connsiteX48" fmla="*/ 179534 w 6373761"/>
                <a:gd name="connsiteY48" fmla="*/ 4687050 h 6874714"/>
                <a:gd name="connsiteX49" fmla="*/ 215964 w 6373761"/>
                <a:gd name="connsiteY49" fmla="*/ 4766654 h 6874714"/>
                <a:gd name="connsiteX50" fmla="*/ 256457 w 6373761"/>
                <a:gd name="connsiteY50" fmla="*/ 4844455 h 6874714"/>
                <a:gd name="connsiteX51" fmla="*/ 346225 w 6373761"/>
                <a:gd name="connsiteY51" fmla="*/ 4995290 h 6874714"/>
                <a:gd name="connsiteX52" fmla="*/ 445296 w 6373761"/>
                <a:gd name="connsiteY52" fmla="*/ 5140971 h 6874714"/>
                <a:gd name="connsiteX53" fmla="*/ 551443 w 6373761"/>
                <a:gd name="connsiteY53" fmla="*/ 5282531 h 6874714"/>
                <a:gd name="connsiteX54" fmla="*/ 772387 w 6373761"/>
                <a:gd name="connsiteY54" fmla="*/ 5562561 h 6874714"/>
                <a:gd name="connsiteX55" fmla="*/ 882858 w 6373761"/>
                <a:gd name="connsiteY55" fmla="*/ 5704507 h 6874714"/>
                <a:gd name="connsiteX56" fmla="*/ 990316 w 6373761"/>
                <a:gd name="connsiteY56" fmla="*/ 5848258 h 6874714"/>
                <a:gd name="connsiteX57" fmla="*/ 1097774 w 6373761"/>
                <a:gd name="connsiteY57" fmla="*/ 5987114 h 6874714"/>
                <a:gd name="connsiteX58" fmla="*/ 1210080 w 6373761"/>
                <a:gd name="connsiteY58" fmla="*/ 6121203 h 6874714"/>
                <a:gd name="connsiteX59" fmla="*/ 1448192 w 6373761"/>
                <a:gd name="connsiteY59" fmla="*/ 6374054 h 6874714"/>
                <a:gd name="connsiteX60" fmla="*/ 1982991 w 6373761"/>
                <a:gd name="connsiteY60" fmla="*/ 6796158 h 6874714"/>
                <a:gd name="connsiteX61" fmla="*/ 2118475 w 6373761"/>
                <a:gd name="connsiteY61" fmla="*/ 6874714 h 6874714"/>
                <a:gd name="connsiteX62" fmla="*/ 1569874 w 6373761"/>
                <a:gd name="connsiteY62" fmla="*/ 6874714 h 6874714"/>
                <a:gd name="connsiteX63" fmla="*/ 1507802 w 6373761"/>
                <a:gd name="connsiteY63" fmla="*/ 6817815 h 6874714"/>
                <a:gd name="connsiteX64" fmla="*/ 1256865 w 6373761"/>
                <a:gd name="connsiteY64" fmla="*/ 6543437 h 6874714"/>
                <a:gd name="connsiteX65" fmla="*/ 1038410 w 6373761"/>
                <a:gd name="connsiteY65" fmla="*/ 6248722 h 6874714"/>
                <a:gd name="connsiteX66" fmla="*/ 845380 w 6373761"/>
                <a:gd name="connsiteY66" fmla="*/ 5941386 h 6874714"/>
                <a:gd name="connsiteX67" fmla="*/ 755351 w 6373761"/>
                <a:gd name="connsiteY67" fmla="*/ 5788877 h 6874714"/>
                <a:gd name="connsiteX68" fmla="*/ 661784 w 6373761"/>
                <a:gd name="connsiteY68" fmla="*/ 5638944 h 6874714"/>
                <a:gd name="connsiteX69" fmla="*/ 466525 w 6373761"/>
                <a:gd name="connsiteY69" fmla="*/ 5340366 h 6874714"/>
                <a:gd name="connsiteX70" fmla="*/ 370992 w 6373761"/>
                <a:gd name="connsiteY70" fmla="*/ 5188502 h 6874714"/>
                <a:gd name="connsiteX71" fmla="*/ 280046 w 6373761"/>
                <a:gd name="connsiteY71" fmla="*/ 5033287 h 6874714"/>
                <a:gd name="connsiteX72" fmla="*/ 126853 w 6373761"/>
                <a:gd name="connsiteY72" fmla="*/ 4707660 h 6874714"/>
                <a:gd name="connsiteX73" fmla="*/ 30272 w 6373761"/>
                <a:gd name="connsiteY73" fmla="*/ 4362068 h 6874714"/>
                <a:gd name="connsiteX74" fmla="*/ 0 w 6373761"/>
                <a:gd name="connsiteY74" fmla="*/ 4005912 h 6874714"/>
                <a:gd name="connsiteX75" fmla="*/ 270480 w 6373761"/>
                <a:gd name="connsiteY75" fmla="*/ 2610532 h 6874714"/>
                <a:gd name="connsiteX76" fmla="*/ 415942 w 6373761"/>
                <a:gd name="connsiteY76" fmla="*/ 2280526 h 6874714"/>
                <a:gd name="connsiteX77" fmla="*/ 590102 w 6373761"/>
                <a:gd name="connsiteY77" fmla="*/ 1962626 h 6874714"/>
                <a:gd name="connsiteX78" fmla="*/ 1020719 w 6373761"/>
                <a:gd name="connsiteY78" fmla="*/ 1373070 h 6874714"/>
                <a:gd name="connsiteX79" fmla="*/ 1275080 w 6373761"/>
                <a:gd name="connsiteY79" fmla="*/ 1107081 h 6874714"/>
                <a:gd name="connsiteX80" fmla="*/ 1342437 w 6373761"/>
                <a:gd name="connsiteY80" fmla="*/ 1043965 h 6874714"/>
                <a:gd name="connsiteX81" fmla="*/ 1411106 w 6373761"/>
                <a:gd name="connsiteY81" fmla="*/ 982138 h 6874714"/>
                <a:gd name="connsiteX82" fmla="*/ 1553029 w 6373761"/>
                <a:gd name="connsiteY82" fmla="*/ 863376 h 6874714"/>
                <a:gd name="connsiteX83" fmla="*/ 2173401 w 6373761"/>
                <a:gd name="connsiteY83" fmla="*/ 454409 h 6874714"/>
                <a:gd name="connsiteX84" fmla="*/ 3599708 w 6373761"/>
                <a:gd name="connsiteY84" fmla="*/ 16332 h 6874714"/>
                <a:gd name="connsiteX85" fmla="*/ 3975975 w 6373761"/>
                <a:gd name="connsiteY85" fmla="*/ 263 h 6874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6373761" h="6874714">
                  <a:moveTo>
                    <a:pt x="6373761" y="5771297"/>
                  </a:moveTo>
                  <a:lnTo>
                    <a:pt x="6373761" y="6247960"/>
                  </a:lnTo>
                  <a:lnTo>
                    <a:pt x="6235932" y="6361930"/>
                  </a:lnTo>
                  <a:cubicBezTo>
                    <a:pt x="6143250" y="6437460"/>
                    <a:pt x="6051059" y="6512200"/>
                    <a:pt x="5960375" y="6587489"/>
                  </a:cubicBezTo>
                  <a:lnTo>
                    <a:pt x="5822907" y="6701871"/>
                  </a:lnTo>
                  <a:cubicBezTo>
                    <a:pt x="5776123" y="6740385"/>
                    <a:pt x="5729079" y="6778899"/>
                    <a:pt x="5681115" y="6816896"/>
                  </a:cubicBezTo>
                  <a:lnTo>
                    <a:pt x="5604096" y="6874714"/>
                  </a:lnTo>
                  <a:lnTo>
                    <a:pt x="4878485" y="6874714"/>
                  </a:lnTo>
                  <a:lnTo>
                    <a:pt x="5006014" y="6800200"/>
                  </a:lnTo>
                  <a:cubicBezTo>
                    <a:pt x="5054354" y="6770429"/>
                    <a:pt x="5102285" y="6739483"/>
                    <a:pt x="5149855" y="6707667"/>
                  </a:cubicBezTo>
                  <a:cubicBezTo>
                    <a:pt x="5244993" y="6643906"/>
                    <a:pt x="5338561" y="6576025"/>
                    <a:pt x="5431866" y="6506210"/>
                  </a:cubicBezTo>
                  <a:cubicBezTo>
                    <a:pt x="5478386" y="6471304"/>
                    <a:pt x="5524777" y="6435495"/>
                    <a:pt x="5571036" y="6399557"/>
                  </a:cubicBezTo>
                  <a:lnTo>
                    <a:pt x="5711649" y="6288912"/>
                  </a:lnTo>
                  <a:cubicBezTo>
                    <a:pt x="5902059" y="6140395"/>
                    <a:pt x="6093257" y="5998320"/>
                    <a:pt x="6276589" y="5852379"/>
                  </a:cubicBezTo>
                  <a:close/>
                  <a:moveTo>
                    <a:pt x="3975975" y="263"/>
                  </a:moveTo>
                  <a:cubicBezTo>
                    <a:pt x="4101550" y="1809"/>
                    <a:pt x="4226830" y="10149"/>
                    <a:pt x="4350473" y="24963"/>
                  </a:cubicBezTo>
                  <a:cubicBezTo>
                    <a:pt x="4598149" y="54846"/>
                    <a:pt x="4842943" y="108687"/>
                    <a:pt x="5077909" y="189450"/>
                  </a:cubicBezTo>
                  <a:cubicBezTo>
                    <a:pt x="5312876" y="269955"/>
                    <a:pt x="5537357" y="376867"/>
                    <a:pt x="5746507" y="505804"/>
                  </a:cubicBezTo>
                  <a:cubicBezTo>
                    <a:pt x="5955527" y="634999"/>
                    <a:pt x="6148688" y="786864"/>
                    <a:pt x="6322456" y="956633"/>
                  </a:cubicBezTo>
                  <a:lnTo>
                    <a:pt x="6373761" y="1011863"/>
                  </a:lnTo>
                  <a:lnTo>
                    <a:pt x="6373761" y="1185075"/>
                  </a:lnTo>
                  <a:lnTo>
                    <a:pt x="6359489" y="1169497"/>
                  </a:lnTo>
                  <a:cubicBezTo>
                    <a:pt x="6318811" y="1127602"/>
                    <a:pt x="6276917" y="1086890"/>
                    <a:pt x="6233869" y="1047442"/>
                  </a:cubicBezTo>
                  <a:cubicBezTo>
                    <a:pt x="6147509" y="968870"/>
                    <a:pt x="6056431" y="895448"/>
                    <a:pt x="5961423" y="827953"/>
                  </a:cubicBezTo>
                  <a:cubicBezTo>
                    <a:pt x="5865891" y="761102"/>
                    <a:pt x="5766688" y="699403"/>
                    <a:pt x="5663555" y="645304"/>
                  </a:cubicBezTo>
                  <a:cubicBezTo>
                    <a:pt x="5457943" y="535816"/>
                    <a:pt x="5238703" y="453894"/>
                    <a:pt x="5013827" y="397863"/>
                  </a:cubicBezTo>
                  <a:cubicBezTo>
                    <a:pt x="4788953" y="341703"/>
                    <a:pt x="4558442" y="310917"/>
                    <a:pt x="4327409" y="302545"/>
                  </a:cubicBezTo>
                  <a:cubicBezTo>
                    <a:pt x="4096111" y="293012"/>
                    <a:pt x="3867174" y="305893"/>
                    <a:pt x="3639939" y="338868"/>
                  </a:cubicBezTo>
                  <a:cubicBezTo>
                    <a:pt x="3526585" y="355999"/>
                    <a:pt x="3413885" y="377254"/>
                    <a:pt x="3302495" y="403659"/>
                  </a:cubicBezTo>
                  <a:cubicBezTo>
                    <a:pt x="3191107" y="430451"/>
                    <a:pt x="3080634" y="460978"/>
                    <a:pt x="2971604" y="496273"/>
                  </a:cubicBezTo>
                  <a:cubicBezTo>
                    <a:pt x="2862573" y="531437"/>
                    <a:pt x="2754854" y="570852"/>
                    <a:pt x="2648706" y="614389"/>
                  </a:cubicBezTo>
                  <a:cubicBezTo>
                    <a:pt x="2542690" y="658056"/>
                    <a:pt x="2438114" y="705714"/>
                    <a:pt x="2335374" y="757109"/>
                  </a:cubicBezTo>
                  <a:cubicBezTo>
                    <a:pt x="2129894" y="859769"/>
                    <a:pt x="1931228" y="976855"/>
                    <a:pt x="1741342" y="1107725"/>
                  </a:cubicBezTo>
                  <a:cubicBezTo>
                    <a:pt x="1694035" y="1140571"/>
                    <a:pt x="1646858" y="1173933"/>
                    <a:pt x="1600861" y="1208710"/>
                  </a:cubicBezTo>
                  <a:cubicBezTo>
                    <a:pt x="1577535" y="1225713"/>
                    <a:pt x="1554732" y="1243361"/>
                    <a:pt x="1531799" y="1260879"/>
                  </a:cubicBezTo>
                  <a:cubicBezTo>
                    <a:pt x="1508735" y="1278267"/>
                    <a:pt x="1486064" y="1296171"/>
                    <a:pt x="1463655" y="1314333"/>
                  </a:cubicBezTo>
                  <a:cubicBezTo>
                    <a:pt x="1373627" y="1386853"/>
                    <a:pt x="1285564" y="1462077"/>
                    <a:pt x="1200777" y="1541166"/>
                  </a:cubicBezTo>
                  <a:cubicBezTo>
                    <a:pt x="1030810" y="1698827"/>
                    <a:pt x="873161" y="1870785"/>
                    <a:pt x="731501" y="2055754"/>
                  </a:cubicBezTo>
                  <a:cubicBezTo>
                    <a:pt x="660734" y="2148239"/>
                    <a:pt x="593771" y="2243944"/>
                    <a:pt x="531393" y="2342739"/>
                  </a:cubicBezTo>
                  <a:cubicBezTo>
                    <a:pt x="470063" y="2442050"/>
                    <a:pt x="412140" y="2543810"/>
                    <a:pt x="361033" y="2649046"/>
                  </a:cubicBezTo>
                  <a:cubicBezTo>
                    <a:pt x="347798" y="2675194"/>
                    <a:pt x="335479" y="2701728"/>
                    <a:pt x="323292" y="2728263"/>
                  </a:cubicBezTo>
                  <a:lnTo>
                    <a:pt x="304945" y="2768193"/>
                  </a:lnTo>
                  <a:lnTo>
                    <a:pt x="287516" y="2808510"/>
                  </a:lnTo>
                  <a:cubicBezTo>
                    <a:pt x="276115" y="2835432"/>
                    <a:pt x="264583" y="2862352"/>
                    <a:pt x="254230" y="2889788"/>
                  </a:cubicBezTo>
                  <a:cubicBezTo>
                    <a:pt x="243877" y="2917224"/>
                    <a:pt x="232477" y="2944274"/>
                    <a:pt x="223042" y="2971968"/>
                  </a:cubicBezTo>
                  <a:cubicBezTo>
                    <a:pt x="182679" y="3081970"/>
                    <a:pt x="148475" y="3194291"/>
                    <a:pt x="121611" y="3308544"/>
                  </a:cubicBezTo>
                  <a:cubicBezTo>
                    <a:pt x="67096" y="3536534"/>
                    <a:pt x="39183" y="3771224"/>
                    <a:pt x="39314" y="4005912"/>
                  </a:cubicBezTo>
                  <a:cubicBezTo>
                    <a:pt x="39969" y="4122871"/>
                    <a:pt x="51109" y="4239571"/>
                    <a:pt x="73910" y="4354081"/>
                  </a:cubicBezTo>
                  <a:cubicBezTo>
                    <a:pt x="97892" y="4468334"/>
                    <a:pt x="132619" y="4580140"/>
                    <a:pt x="179534" y="4687050"/>
                  </a:cubicBezTo>
                  <a:cubicBezTo>
                    <a:pt x="190673" y="4713972"/>
                    <a:pt x="203647" y="4740249"/>
                    <a:pt x="215964" y="4766654"/>
                  </a:cubicBezTo>
                  <a:cubicBezTo>
                    <a:pt x="229332" y="4792674"/>
                    <a:pt x="242043" y="4818950"/>
                    <a:pt x="256457" y="4844455"/>
                  </a:cubicBezTo>
                  <a:cubicBezTo>
                    <a:pt x="283978" y="4895978"/>
                    <a:pt x="314642" y="4945956"/>
                    <a:pt x="346225" y="4995290"/>
                  </a:cubicBezTo>
                  <a:cubicBezTo>
                    <a:pt x="377676" y="5044752"/>
                    <a:pt x="411355" y="5092926"/>
                    <a:pt x="445296" y="5140971"/>
                  </a:cubicBezTo>
                  <a:cubicBezTo>
                    <a:pt x="479760" y="5188630"/>
                    <a:pt x="515537" y="5235645"/>
                    <a:pt x="551443" y="5282531"/>
                  </a:cubicBezTo>
                  <a:cubicBezTo>
                    <a:pt x="623387" y="5376434"/>
                    <a:pt x="698608" y="5468402"/>
                    <a:pt x="772387" y="5562561"/>
                  </a:cubicBezTo>
                  <a:cubicBezTo>
                    <a:pt x="809472" y="5609448"/>
                    <a:pt x="846428" y="5656719"/>
                    <a:pt x="882858" y="5704507"/>
                  </a:cubicBezTo>
                  <a:cubicBezTo>
                    <a:pt x="919159" y="5751909"/>
                    <a:pt x="955196" y="5802273"/>
                    <a:pt x="990316" y="5848258"/>
                  </a:cubicBezTo>
                  <a:cubicBezTo>
                    <a:pt x="1025175" y="5895402"/>
                    <a:pt x="1061736" y="5941129"/>
                    <a:pt x="1097774" y="5987114"/>
                  </a:cubicBezTo>
                  <a:cubicBezTo>
                    <a:pt x="1134860" y="6032326"/>
                    <a:pt x="1171684" y="6077536"/>
                    <a:pt x="1210080" y="6121203"/>
                  </a:cubicBezTo>
                  <a:cubicBezTo>
                    <a:pt x="1286350" y="6209051"/>
                    <a:pt x="1365632" y="6293677"/>
                    <a:pt x="1448192" y="6374054"/>
                  </a:cubicBezTo>
                  <a:cubicBezTo>
                    <a:pt x="1613572" y="6534420"/>
                    <a:pt x="1792057" y="6677526"/>
                    <a:pt x="1982991" y="6796158"/>
                  </a:cubicBezTo>
                  <a:lnTo>
                    <a:pt x="2118475" y="6874714"/>
                  </a:lnTo>
                  <a:lnTo>
                    <a:pt x="1569874" y="6874714"/>
                  </a:lnTo>
                  <a:lnTo>
                    <a:pt x="1507802" y="6817815"/>
                  </a:lnTo>
                  <a:cubicBezTo>
                    <a:pt x="1418412" y="6730595"/>
                    <a:pt x="1334903" y="6638562"/>
                    <a:pt x="1256865" y="6543437"/>
                  </a:cubicBezTo>
                  <a:cubicBezTo>
                    <a:pt x="1179155" y="6447861"/>
                    <a:pt x="1106817" y="6349194"/>
                    <a:pt x="1038410" y="6248722"/>
                  </a:cubicBezTo>
                  <a:cubicBezTo>
                    <a:pt x="969873" y="6148253"/>
                    <a:pt x="905922" y="6045592"/>
                    <a:pt x="845380" y="5941386"/>
                  </a:cubicBezTo>
                  <a:cubicBezTo>
                    <a:pt x="814453" y="5888704"/>
                    <a:pt x="786147" y="5839370"/>
                    <a:pt x="755351" y="5788877"/>
                  </a:cubicBezTo>
                  <a:cubicBezTo>
                    <a:pt x="724817" y="5738771"/>
                    <a:pt x="693760" y="5688665"/>
                    <a:pt x="661784" y="5638944"/>
                  </a:cubicBezTo>
                  <a:lnTo>
                    <a:pt x="466525" y="5340366"/>
                  </a:lnTo>
                  <a:cubicBezTo>
                    <a:pt x="434156" y="5290131"/>
                    <a:pt x="402181" y="5239639"/>
                    <a:pt x="370992" y="5188502"/>
                  </a:cubicBezTo>
                  <a:cubicBezTo>
                    <a:pt x="339803" y="5137364"/>
                    <a:pt x="308876" y="5086099"/>
                    <a:pt x="280046" y="5033287"/>
                  </a:cubicBezTo>
                  <a:cubicBezTo>
                    <a:pt x="222255" y="4928179"/>
                    <a:pt x="169181" y="4819982"/>
                    <a:pt x="126853" y="4707660"/>
                  </a:cubicBezTo>
                  <a:cubicBezTo>
                    <a:pt x="83739" y="4595725"/>
                    <a:pt x="51764" y="4479670"/>
                    <a:pt x="30272" y="4362068"/>
                  </a:cubicBezTo>
                  <a:cubicBezTo>
                    <a:pt x="9698" y="4244466"/>
                    <a:pt x="0" y="4125060"/>
                    <a:pt x="0" y="4005912"/>
                  </a:cubicBezTo>
                  <a:cubicBezTo>
                    <a:pt x="1704" y="3530867"/>
                    <a:pt x="95140" y="3057110"/>
                    <a:pt x="270480" y="2610532"/>
                  </a:cubicBezTo>
                  <a:cubicBezTo>
                    <a:pt x="314511" y="2498984"/>
                    <a:pt x="362212" y="2388466"/>
                    <a:pt x="415942" y="2280526"/>
                  </a:cubicBezTo>
                  <a:cubicBezTo>
                    <a:pt x="468884" y="2172197"/>
                    <a:pt x="527199" y="2066188"/>
                    <a:pt x="590102" y="1962626"/>
                  </a:cubicBezTo>
                  <a:cubicBezTo>
                    <a:pt x="716037" y="1755631"/>
                    <a:pt x="859794" y="1557653"/>
                    <a:pt x="1020719" y="1373070"/>
                  </a:cubicBezTo>
                  <a:cubicBezTo>
                    <a:pt x="1101575" y="1281101"/>
                    <a:pt x="1185969" y="1191838"/>
                    <a:pt x="1275080" y="1107081"/>
                  </a:cubicBezTo>
                  <a:cubicBezTo>
                    <a:pt x="1297227" y="1085699"/>
                    <a:pt x="1319504" y="1064575"/>
                    <a:pt x="1342437" y="1043965"/>
                  </a:cubicBezTo>
                  <a:cubicBezTo>
                    <a:pt x="1365240" y="1023226"/>
                    <a:pt x="1387648" y="1002102"/>
                    <a:pt x="1411106" y="982138"/>
                  </a:cubicBezTo>
                  <a:cubicBezTo>
                    <a:pt x="1457497" y="941563"/>
                    <a:pt x="1505065" y="902276"/>
                    <a:pt x="1553029" y="863376"/>
                  </a:cubicBezTo>
                  <a:cubicBezTo>
                    <a:pt x="1745798" y="708806"/>
                    <a:pt x="1954030" y="571882"/>
                    <a:pt x="2173401" y="454409"/>
                  </a:cubicBezTo>
                  <a:cubicBezTo>
                    <a:pt x="2612013" y="219334"/>
                    <a:pt x="3099505" y="65666"/>
                    <a:pt x="3599708" y="16332"/>
                  </a:cubicBezTo>
                  <a:cubicBezTo>
                    <a:pt x="3724530" y="3966"/>
                    <a:pt x="3850400" y="-1283"/>
                    <a:pt x="3975975" y="26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61023DD2-2E6F-4419-B404-80F08460BE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65276" y="313387"/>
              <a:ext cx="6326724" cy="6561326"/>
            </a:xfrm>
            <a:custGeom>
              <a:avLst/>
              <a:gdLst>
                <a:gd name="connsiteX0" fmla="*/ 6326724 w 6326724"/>
                <a:gd name="connsiteY0" fmla="*/ 5020808 h 6561326"/>
                <a:gd name="connsiteX1" fmla="*/ 6326724 w 6326724"/>
                <a:gd name="connsiteY1" fmla="*/ 5698632 h 6561326"/>
                <a:gd name="connsiteX2" fmla="*/ 6067438 w 6326724"/>
                <a:gd name="connsiteY2" fmla="*/ 5902509 h 6561326"/>
                <a:gd name="connsiteX3" fmla="*/ 5799974 w 6326724"/>
                <a:gd name="connsiteY3" fmla="*/ 6102017 h 6561326"/>
                <a:gd name="connsiteX4" fmla="*/ 5665258 w 6326724"/>
                <a:gd name="connsiteY4" fmla="*/ 6202100 h 6561326"/>
                <a:gd name="connsiteX5" fmla="*/ 5526873 w 6326724"/>
                <a:gd name="connsiteY5" fmla="*/ 6302828 h 6561326"/>
                <a:gd name="connsiteX6" fmla="*/ 5385080 w 6326724"/>
                <a:gd name="connsiteY6" fmla="*/ 6402268 h 6561326"/>
                <a:gd name="connsiteX7" fmla="*/ 5238833 w 6326724"/>
                <a:gd name="connsiteY7" fmla="*/ 6498875 h 6561326"/>
                <a:gd name="connsiteX8" fmla="*/ 5138040 w 6326724"/>
                <a:gd name="connsiteY8" fmla="*/ 6561326 h 6561326"/>
                <a:gd name="connsiteX9" fmla="*/ 3946072 w 6326724"/>
                <a:gd name="connsiteY9" fmla="*/ 6561326 h 6561326"/>
                <a:gd name="connsiteX10" fmla="*/ 3976009 w 6326724"/>
                <a:gd name="connsiteY10" fmla="*/ 6555242 h 6561326"/>
                <a:gd name="connsiteX11" fmla="*/ 4404855 w 6326724"/>
                <a:gd name="connsiteY11" fmla="*/ 6399048 h 6561326"/>
                <a:gd name="connsiteX12" fmla="*/ 4938868 w 6326724"/>
                <a:gd name="connsiteY12" fmla="*/ 6072132 h 6561326"/>
                <a:gd name="connsiteX13" fmla="*/ 5068342 w 6326724"/>
                <a:gd name="connsiteY13" fmla="*/ 5976042 h 6561326"/>
                <a:gd name="connsiteX14" fmla="*/ 5197816 w 6326724"/>
                <a:gd name="connsiteY14" fmla="*/ 5876730 h 6561326"/>
                <a:gd name="connsiteX15" fmla="*/ 5460039 w 6326724"/>
                <a:gd name="connsiteY15" fmla="*/ 5670637 h 6561326"/>
                <a:gd name="connsiteX16" fmla="*/ 5999033 w 6326724"/>
                <a:gd name="connsiteY16" fmla="*/ 5271718 h 6561326"/>
                <a:gd name="connsiteX17" fmla="*/ 6258766 w 6326724"/>
                <a:gd name="connsiteY17" fmla="*/ 5077603 h 6561326"/>
                <a:gd name="connsiteX18" fmla="*/ 4139342 w 6326724"/>
                <a:gd name="connsiteY18" fmla="*/ 440 h 6561326"/>
                <a:gd name="connsiteX19" fmla="*/ 4315744 w 6326724"/>
                <a:gd name="connsiteY19" fmla="*/ 6808 h 6561326"/>
                <a:gd name="connsiteX20" fmla="*/ 5015400 w 6326724"/>
                <a:gd name="connsiteY20" fmla="*/ 113591 h 6561326"/>
                <a:gd name="connsiteX21" fmla="*/ 5681114 w 6326724"/>
                <a:gd name="connsiteY21" fmla="*/ 361418 h 6561326"/>
                <a:gd name="connsiteX22" fmla="*/ 6270952 w 6326724"/>
                <a:gd name="connsiteY22" fmla="*/ 755441 h 6561326"/>
                <a:gd name="connsiteX23" fmla="*/ 6326724 w 6326724"/>
                <a:gd name="connsiteY23" fmla="*/ 807432 h 6561326"/>
                <a:gd name="connsiteX24" fmla="*/ 6326724 w 6326724"/>
                <a:gd name="connsiteY24" fmla="*/ 1231565 h 6561326"/>
                <a:gd name="connsiteX25" fmla="*/ 6302093 w 6326724"/>
                <a:gd name="connsiteY25" fmla="*/ 1203002 h 6561326"/>
                <a:gd name="connsiteX26" fmla="*/ 6066914 w 6326724"/>
                <a:gd name="connsiteY26" fmla="*/ 989616 h 6561326"/>
                <a:gd name="connsiteX27" fmla="*/ 5533688 w 6326724"/>
                <a:gd name="connsiteY27" fmla="*/ 647242 h 6561326"/>
                <a:gd name="connsiteX28" fmla="*/ 4933626 w 6326724"/>
                <a:gd name="connsiteY28" fmla="*/ 432262 h 6561326"/>
                <a:gd name="connsiteX29" fmla="*/ 4296873 w 6326724"/>
                <a:gd name="connsiteY29" fmla="*/ 343126 h 6561326"/>
                <a:gd name="connsiteX30" fmla="*/ 3651602 w 6326724"/>
                <a:gd name="connsiteY30" fmla="*/ 365797 h 6561326"/>
                <a:gd name="connsiteX31" fmla="*/ 3018256 w 6326724"/>
                <a:gd name="connsiteY31" fmla="*/ 496666 h 6561326"/>
                <a:gd name="connsiteX32" fmla="*/ 2412429 w 6326724"/>
                <a:gd name="connsiteY32" fmla="*/ 724399 h 6561326"/>
                <a:gd name="connsiteX33" fmla="*/ 1329857 w 6326724"/>
                <a:gd name="connsiteY33" fmla="*/ 1424086 h 6561326"/>
                <a:gd name="connsiteX34" fmla="*/ 887314 w 6326724"/>
                <a:gd name="connsiteY34" fmla="*/ 1891015 h 6561326"/>
                <a:gd name="connsiteX35" fmla="*/ 537420 w 6326724"/>
                <a:gd name="connsiteY35" fmla="*/ 2427245 h 6561326"/>
                <a:gd name="connsiteX36" fmla="*/ 299965 w 6326724"/>
                <a:gd name="connsiteY36" fmla="*/ 3020021 h 6561326"/>
                <a:gd name="connsiteX37" fmla="*/ 213606 w 6326724"/>
                <a:gd name="connsiteY37" fmla="*/ 3651953 h 6561326"/>
                <a:gd name="connsiteX38" fmla="*/ 250036 w 6326724"/>
                <a:gd name="connsiteY38" fmla="*/ 3961352 h 6561326"/>
                <a:gd name="connsiteX39" fmla="*/ 357625 w 6326724"/>
                <a:gd name="connsiteY39" fmla="*/ 4250783 h 6561326"/>
                <a:gd name="connsiteX40" fmla="*/ 432715 w 6326724"/>
                <a:gd name="connsiteY40" fmla="*/ 4387063 h 6561326"/>
                <a:gd name="connsiteX41" fmla="*/ 518943 w 6326724"/>
                <a:gd name="connsiteY41" fmla="*/ 4518962 h 6561326"/>
                <a:gd name="connsiteX42" fmla="*/ 718133 w 6326724"/>
                <a:gd name="connsiteY42" fmla="*/ 4773874 h 6561326"/>
                <a:gd name="connsiteX43" fmla="*/ 933704 w 6326724"/>
                <a:gd name="connsiteY43" fmla="*/ 5030717 h 6561326"/>
                <a:gd name="connsiteX44" fmla="*/ 1040900 w 6326724"/>
                <a:gd name="connsiteY44" fmla="*/ 5164806 h 6561326"/>
                <a:gd name="connsiteX45" fmla="*/ 1092401 w 6326724"/>
                <a:gd name="connsiteY45" fmla="*/ 5230628 h 6561326"/>
                <a:gd name="connsiteX46" fmla="*/ 1142854 w 6326724"/>
                <a:gd name="connsiteY46" fmla="*/ 5293615 h 6561326"/>
                <a:gd name="connsiteX47" fmla="*/ 1576354 w 6326724"/>
                <a:gd name="connsiteY47" fmla="*/ 5759128 h 6561326"/>
                <a:gd name="connsiteX48" fmla="*/ 1806865 w 6326724"/>
                <a:gd name="connsiteY48" fmla="*/ 5968571 h 6561326"/>
                <a:gd name="connsiteX49" fmla="*/ 2048253 w 6326724"/>
                <a:gd name="connsiteY49" fmla="*/ 6161654 h 6561326"/>
                <a:gd name="connsiteX50" fmla="*/ 2587506 w 6326724"/>
                <a:gd name="connsiteY50" fmla="*/ 6467059 h 6561326"/>
                <a:gd name="connsiteX51" fmla="*/ 2889176 w 6326724"/>
                <a:gd name="connsiteY51" fmla="*/ 6553360 h 6561326"/>
                <a:gd name="connsiteX52" fmla="*/ 2929698 w 6326724"/>
                <a:gd name="connsiteY52" fmla="*/ 6561326 h 6561326"/>
                <a:gd name="connsiteX53" fmla="*/ 1816374 w 6326724"/>
                <a:gd name="connsiteY53" fmla="*/ 6561326 h 6561326"/>
                <a:gd name="connsiteX54" fmla="*/ 1787601 w 6326724"/>
                <a:gd name="connsiteY54" fmla="*/ 6545761 h 6561326"/>
                <a:gd name="connsiteX55" fmla="*/ 1225544 w 6326724"/>
                <a:gd name="connsiteY55" fmla="*/ 6094158 h 6561326"/>
                <a:gd name="connsiteX56" fmla="*/ 997654 w 6326724"/>
                <a:gd name="connsiteY56" fmla="*/ 5822374 h 6561326"/>
                <a:gd name="connsiteX57" fmla="*/ 798596 w 6326724"/>
                <a:gd name="connsiteY57" fmla="*/ 5534615 h 6561326"/>
                <a:gd name="connsiteX58" fmla="*/ 752075 w 6326724"/>
                <a:gd name="connsiteY58" fmla="*/ 5461324 h 6561326"/>
                <a:gd name="connsiteX59" fmla="*/ 707650 w 6326724"/>
                <a:gd name="connsiteY59" fmla="*/ 5390221 h 6561326"/>
                <a:gd name="connsiteX60" fmla="*/ 619980 w 6326724"/>
                <a:gd name="connsiteY60" fmla="*/ 5252396 h 6561326"/>
                <a:gd name="connsiteX61" fmla="*/ 438349 w 6326724"/>
                <a:gd name="connsiteY61" fmla="*/ 4970822 h 6561326"/>
                <a:gd name="connsiteX62" fmla="*/ 261044 w 6326724"/>
                <a:gd name="connsiteY62" fmla="*/ 4673145 h 6561326"/>
                <a:gd name="connsiteX63" fmla="*/ 181107 w 6326724"/>
                <a:gd name="connsiteY63" fmla="*/ 4515356 h 6561326"/>
                <a:gd name="connsiteX64" fmla="*/ 113224 w 6326724"/>
                <a:gd name="connsiteY64" fmla="*/ 4350223 h 6561326"/>
                <a:gd name="connsiteX65" fmla="*/ 61199 w 6326724"/>
                <a:gd name="connsiteY65" fmla="*/ 4178908 h 6561326"/>
                <a:gd name="connsiteX66" fmla="*/ 41804 w 6326724"/>
                <a:gd name="connsiteY66" fmla="*/ 4091577 h 6561326"/>
                <a:gd name="connsiteX67" fmla="*/ 33287 w 6326724"/>
                <a:gd name="connsiteY67" fmla="*/ 4047781 h 6561326"/>
                <a:gd name="connsiteX68" fmla="*/ 26209 w 6326724"/>
                <a:gd name="connsiteY68" fmla="*/ 4003858 h 6561326"/>
                <a:gd name="connsiteX69" fmla="*/ 0 w 6326724"/>
                <a:gd name="connsiteY69" fmla="*/ 3651953 h 6561326"/>
                <a:gd name="connsiteX70" fmla="*/ 72731 w 6326724"/>
                <a:gd name="connsiteY70" fmla="*/ 2966307 h 6561326"/>
                <a:gd name="connsiteX71" fmla="*/ 291316 w 6326724"/>
                <a:gd name="connsiteY71" fmla="*/ 2309385 h 6561326"/>
                <a:gd name="connsiteX72" fmla="*/ 1110878 w 6326724"/>
                <a:gd name="connsiteY72" fmla="*/ 1193776 h 6561326"/>
                <a:gd name="connsiteX73" fmla="*/ 1654327 w 6326724"/>
                <a:gd name="connsiteY73" fmla="*/ 756730 h 6561326"/>
                <a:gd name="connsiteX74" fmla="*/ 2261727 w 6326724"/>
                <a:gd name="connsiteY74" fmla="*/ 409720 h 6561326"/>
                <a:gd name="connsiteX75" fmla="*/ 3610060 w 6326724"/>
                <a:gd name="connsiteY75" fmla="*/ 27032 h 6561326"/>
                <a:gd name="connsiteX76" fmla="*/ 4139342 w 6326724"/>
                <a:gd name="connsiteY76" fmla="*/ 440 h 6561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326724" h="6561326">
                  <a:moveTo>
                    <a:pt x="6326724" y="5020808"/>
                  </a:moveTo>
                  <a:lnTo>
                    <a:pt x="6326724" y="5698632"/>
                  </a:lnTo>
                  <a:lnTo>
                    <a:pt x="6067438" y="5902509"/>
                  </a:lnTo>
                  <a:cubicBezTo>
                    <a:pt x="5977868" y="5970407"/>
                    <a:pt x="5888364" y="6036453"/>
                    <a:pt x="5799974" y="6102017"/>
                  </a:cubicBezTo>
                  <a:lnTo>
                    <a:pt x="5665258" y="6202100"/>
                  </a:lnTo>
                  <a:cubicBezTo>
                    <a:pt x="5619654" y="6235719"/>
                    <a:pt x="5573656" y="6269596"/>
                    <a:pt x="5526873" y="6302828"/>
                  </a:cubicBezTo>
                  <a:cubicBezTo>
                    <a:pt x="5480220" y="6336189"/>
                    <a:pt x="5433044" y="6369423"/>
                    <a:pt x="5385080" y="6402268"/>
                  </a:cubicBezTo>
                  <a:cubicBezTo>
                    <a:pt x="5336988" y="6434857"/>
                    <a:pt x="5288500" y="6467187"/>
                    <a:pt x="5238833" y="6498875"/>
                  </a:cubicBezTo>
                  <a:lnTo>
                    <a:pt x="5138040" y="6561326"/>
                  </a:lnTo>
                  <a:lnTo>
                    <a:pt x="3946072" y="6561326"/>
                  </a:lnTo>
                  <a:lnTo>
                    <a:pt x="3976009" y="6555242"/>
                  </a:lnTo>
                  <a:cubicBezTo>
                    <a:pt x="4123712" y="6519227"/>
                    <a:pt x="4266863" y="6466383"/>
                    <a:pt x="4404855" y="6399048"/>
                  </a:cubicBezTo>
                  <a:cubicBezTo>
                    <a:pt x="4589500" y="6310299"/>
                    <a:pt x="4765232" y="6196690"/>
                    <a:pt x="4938868" y="6072132"/>
                  </a:cubicBezTo>
                  <a:cubicBezTo>
                    <a:pt x="4982245" y="6041089"/>
                    <a:pt x="5025359" y="6008630"/>
                    <a:pt x="5068342" y="5976042"/>
                  </a:cubicBezTo>
                  <a:cubicBezTo>
                    <a:pt x="5111588" y="5943453"/>
                    <a:pt x="5154702" y="5910349"/>
                    <a:pt x="5197816" y="5876730"/>
                  </a:cubicBezTo>
                  <a:lnTo>
                    <a:pt x="5460039" y="5670637"/>
                  </a:lnTo>
                  <a:cubicBezTo>
                    <a:pt x="5639966" y="5530365"/>
                    <a:pt x="5821596" y="5399753"/>
                    <a:pt x="5999033" y="5271718"/>
                  </a:cubicBezTo>
                  <a:cubicBezTo>
                    <a:pt x="6087686" y="5207700"/>
                    <a:pt x="6174667" y="5143360"/>
                    <a:pt x="6258766" y="5077603"/>
                  </a:cubicBezTo>
                  <a:close/>
                  <a:moveTo>
                    <a:pt x="4139342" y="440"/>
                  </a:moveTo>
                  <a:cubicBezTo>
                    <a:pt x="4198237" y="1301"/>
                    <a:pt x="4257068" y="3427"/>
                    <a:pt x="4315744" y="6808"/>
                  </a:cubicBezTo>
                  <a:cubicBezTo>
                    <a:pt x="4550841" y="20849"/>
                    <a:pt x="4785806" y="55240"/>
                    <a:pt x="5015400" y="113591"/>
                  </a:cubicBezTo>
                  <a:cubicBezTo>
                    <a:pt x="5244992" y="171812"/>
                    <a:pt x="5469212" y="254249"/>
                    <a:pt x="5681114" y="361418"/>
                  </a:cubicBezTo>
                  <a:cubicBezTo>
                    <a:pt x="5892754" y="468586"/>
                    <a:pt x="6093124" y="599584"/>
                    <a:pt x="6270952" y="755441"/>
                  </a:cubicBezTo>
                  <a:lnTo>
                    <a:pt x="6326724" y="807432"/>
                  </a:lnTo>
                  <a:lnTo>
                    <a:pt x="6326724" y="1231565"/>
                  </a:lnTo>
                  <a:lnTo>
                    <a:pt x="6302093" y="1203002"/>
                  </a:lnTo>
                  <a:cubicBezTo>
                    <a:pt x="6227937" y="1127247"/>
                    <a:pt x="6149211" y="1056081"/>
                    <a:pt x="6066914" y="989616"/>
                  </a:cubicBezTo>
                  <a:cubicBezTo>
                    <a:pt x="5902714" y="856299"/>
                    <a:pt x="5724360" y="740371"/>
                    <a:pt x="5533688" y="647242"/>
                  </a:cubicBezTo>
                  <a:cubicBezTo>
                    <a:pt x="5343146" y="553857"/>
                    <a:pt x="5141466" y="482239"/>
                    <a:pt x="4933626" y="432262"/>
                  </a:cubicBezTo>
                  <a:cubicBezTo>
                    <a:pt x="4725788" y="382156"/>
                    <a:pt x="4512182" y="353303"/>
                    <a:pt x="4296873" y="343126"/>
                  </a:cubicBezTo>
                  <a:cubicBezTo>
                    <a:pt x="4081172" y="332435"/>
                    <a:pt x="3865732" y="339520"/>
                    <a:pt x="3651602" y="365797"/>
                  </a:cubicBezTo>
                  <a:cubicBezTo>
                    <a:pt x="3437604" y="392202"/>
                    <a:pt x="3225572" y="436384"/>
                    <a:pt x="3018256" y="496666"/>
                  </a:cubicBezTo>
                  <a:cubicBezTo>
                    <a:pt x="2810809" y="556691"/>
                    <a:pt x="2608474" y="634362"/>
                    <a:pt x="2412429" y="724399"/>
                  </a:cubicBezTo>
                  <a:cubicBezTo>
                    <a:pt x="2019160" y="902541"/>
                    <a:pt x="1651969" y="1138775"/>
                    <a:pt x="1329857" y="1424086"/>
                  </a:cubicBezTo>
                  <a:cubicBezTo>
                    <a:pt x="1169326" y="1567192"/>
                    <a:pt x="1020588" y="1723307"/>
                    <a:pt x="887314" y="1891015"/>
                  </a:cubicBezTo>
                  <a:cubicBezTo>
                    <a:pt x="753778" y="2058466"/>
                    <a:pt x="635967" y="2238026"/>
                    <a:pt x="537420" y="2427245"/>
                  </a:cubicBezTo>
                  <a:cubicBezTo>
                    <a:pt x="438874" y="2616335"/>
                    <a:pt x="356839" y="2814313"/>
                    <a:pt x="299965" y="3020021"/>
                  </a:cubicBezTo>
                  <a:cubicBezTo>
                    <a:pt x="242961" y="3225212"/>
                    <a:pt x="213474" y="3438518"/>
                    <a:pt x="213606" y="3651953"/>
                  </a:cubicBezTo>
                  <a:cubicBezTo>
                    <a:pt x="214785" y="3756804"/>
                    <a:pt x="225269" y="3860881"/>
                    <a:pt x="250036" y="3961352"/>
                  </a:cubicBezTo>
                  <a:cubicBezTo>
                    <a:pt x="274412" y="4061950"/>
                    <a:pt x="312284" y="4158171"/>
                    <a:pt x="357625" y="4250783"/>
                  </a:cubicBezTo>
                  <a:cubicBezTo>
                    <a:pt x="380558" y="4297025"/>
                    <a:pt x="405982" y="4342366"/>
                    <a:pt x="432715" y="4387063"/>
                  </a:cubicBezTo>
                  <a:cubicBezTo>
                    <a:pt x="459841" y="4431630"/>
                    <a:pt x="488803" y="4475554"/>
                    <a:pt x="518943" y="4518962"/>
                  </a:cubicBezTo>
                  <a:cubicBezTo>
                    <a:pt x="580011" y="4605521"/>
                    <a:pt x="647893" y="4689504"/>
                    <a:pt x="718133" y="4773874"/>
                  </a:cubicBezTo>
                  <a:cubicBezTo>
                    <a:pt x="788374" y="4858372"/>
                    <a:pt x="861760" y="4942871"/>
                    <a:pt x="933704" y="5030717"/>
                  </a:cubicBezTo>
                  <a:cubicBezTo>
                    <a:pt x="969742" y="5074512"/>
                    <a:pt x="1005387" y="5119337"/>
                    <a:pt x="1040900" y="5164806"/>
                  </a:cubicBezTo>
                  <a:lnTo>
                    <a:pt x="1092401" y="5230628"/>
                  </a:lnTo>
                  <a:cubicBezTo>
                    <a:pt x="1109306" y="5251624"/>
                    <a:pt x="1125425" y="5273135"/>
                    <a:pt x="1142854" y="5293615"/>
                  </a:cubicBezTo>
                  <a:cubicBezTo>
                    <a:pt x="1278880" y="5460293"/>
                    <a:pt x="1426438" y="5613704"/>
                    <a:pt x="1576354" y="5759128"/>
                  </a:cubicBezTo>
                  <a:cubicBezTo>
                    <a:pt x="1651706" y="5831519"/>
                    <a:pt x="1728368" y="5901461"/>
                    <a:pt x="1806865" y="5968571"/>
                  </a:cubicBezTo>
                  <a:cubicBezTo>
                    <a:pt x="1885362" y="6035680"/>
                    <a:pt x="1965299" y="6100599"/>
                    <a:pt x="2048253" y="6161654"/>
                  </a:cubicBezTo>
                  <a:cubicBezTo>
                    <a:pt x="2213502" y="6284022"/>
                    <a:pt x="2391724" y="6393380"/>
                    <a:pt x="2587506" y="6467059"/>
                  </a:cubicBezTo>
                  <a:cubicBezTo>
                    <a:pt x="2685137" y="6503898"/>
                    <a:pt x="2786304" y="6532106"/>
                    <a:pt x="2889176" y="6553360"/>
                  </a:cubicBezTo>
                  <a:lnTo>
                    <a:pt x="2929698" y="6561326"/>
                  </a:lnTo>
                  <a:lnTo>
                    <a:pt x="1816374" y="6561326"/>
                  </a:lnTo>
                  <a:lnTo>
                    <a:pt x="1787601" y="6545761"/>
                  </a:lnTo>
                  <a:cubicBezTo>
                    <a:pt x="1577272" y="6422749"/>
                    <a:pt x="1389483" y="6266761"/>
                    <a:pt x="1225544" y="6094158"/>
                  </a:cubicBezTo>
                  <a:cubicBezTo>
                    <a:pt x="1143116" y="6007986"/>
                    <a:pt x="1068158" y="5916274"/>
                    <a:pt x="997654" y="5822374"/>
                  </a:cubicBezTo>
                  <a:cubicBezTo>
                    <a:pt x="927546" y="5728086"/>
                    <a:pt x="860842" y="5632381"/>
                    <a:pt x="798596" y="5534615"/>
                  </a:cubicBezTo>
                  <a:cubicBezTo>
                    <a:pt x="782608" y="5510399"/>
                    <a:pt x="767537" y="5485797"/>
                    <a:pt x="752075" y="5461324"/>
                  </a:cubicBezTo>
                  <a:lnTo>
                    <a:pt x="707650" y="5390221"/>
                  </a:lnTo>
                  <a:cubicBezTo>
                    <a:pt x="679213" y="5344237"/>
                    <a:pt x="649728" y="5298638"/>
                    <a:pt x="619980" y="5252396"/>
                  </a:cubicBezTo>
                  <a:lnTo>
                    <a:pt x="438349" y="4970822"/>
                  </a:lnTo>
                  <a:cubicBezTo>
                    <a:pt x="377413" y="4874860"/>
                    <a:pt x="317263" y="4776064"/>
                    <a:pt x="261044" y="4673145"/>
                  </a:cubicBezTo>
                  <a:cubicBezTo>
                    <a:pt x="233000" y="4621622"/>
                    <a:pt x="205874" y="4569197"/>
                    <a:pt x="181107" y="4515356"/>
                  </a:cubicBezTo>
                  <a:cubicBezTo>
                    <a:pt x="156470" y="4461385"/>
                    <a:pt x="133537" y="4406385"/>
                    <a:pt x="113224" y="4350223"/>
                  </a:cubicBezTo>
                  <a:cubicBezTo>
                    <a:pt x="93305" y="4293934"/>
                    <a:pt x="75614" y="4236872"/>
                    <a:pt x="61199" y="4178908"/>
                  </a:cubicBezTo>
                  <a:cubicBezTo>
                    <a:pt x="54385" y="4149927"/>
                    <a:pt x="47440" y="4120815"/>
                    <a:pt x="41804" y="4091577"/>
                  </a:cubicBezTo>
                  <a:lnTo>
                    <a:pt x="33287" y="4047781"/>
                  </a:lnTo>
                  <a:lnTo>
                    <a:pt x="26209" y="4003858"/>
                  </a:lnTo>
                  <a:cubicBezTo>
                    <a:pt x="7732" y="3886643"/>
                    <a:pt x="0" y="3768783"/>
                    <a:pt x="0" y="3651953"/>
                  </a:cubicBezTo>
                  <a:cubicBezTo>
                    <a:pt x="524" y="3422031"/>
                    <a:pt x="25030" y="3192109"/>
                    <a:pt x="72731" y="2966307"/>
                  </a:cubicBezTo>
                  <a:cubicBezTo>
                    <a:pt x="120301" y="2740634"/>
                    <a:pt x="193163" y="2519343"/>
                    <a:pt x="291316" y="2309385"/>
                  </a:cubicBezTo>
                  <a:cubicBezTo>
                    <a:pt x="488540" y="1889469"/>
                    <a:pt x="774352" y="1513736"/>
                    <a:pt x="1110878" y="1193776"/>
                  </a:cubicBezTo>
                  <a:cubicBezTo>
                    <a:pt x="1279535" y="1033797"/>
                    <a:pt x="1461821" y="887856"/>
                    <a:pt x="1654327" y="756730"/>
                  </a:cubicBezTo>
                  <a:cubicBezTo>
                    <a:pt x="1847096" y="625732"/>
                    <a:pt x="2049956" y="509031"/>
                    <a:pt x="2261727" y="409720"/>
                  </a:cubicBezTo>
                  <a:cubicBezTo>
                    <a:pt x="2685792" y="212515"/>
                    <a:pt x="3142357" y="82162"/>
                    <a:pt x="3610060" y="27032"/>
                  </a:cubicBezTo>
                  <a:cubicBezTo>
                    <a:pt x="3785399" y="6647"/>
                    <a:pt x="3962657" y="-2144"/>
                    <a:pt x="4139342" y="44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Shape 62">
              <a:extLst>
                <a:ext uri="{FF2B5EF4-FFF2-40B4-BE49-F238E27FC236}">
                  <a16:creationId xmlns:a16="http://schemas.microsoft.com/office/drawing/2014/main" id="{BC4A6C98-F96E-4587-B01F-A9B01BBF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0322" y="353119"/>
              <a:ext cx="6321679" cy="6521594"/>
            </a:xfrm>
            <a:custGeom>
              <a:avLst/>
              <a:gdLst>
                <a:gd name="connsiteX0" fmla="*/ 4150102 w 6321679"/>
                <a:gd name="connsiteY0" fmla="*/ 0 h 6521594"/>
                <a:gd name="connsiteX1" fmla="*/ 6083891 w 6321679"/>
                <a:gd name="connsiteY1" fmla="*/ 619943 h 6521594"/>
                <a:gd name="connsiteX2" fmla="*/ 6321679 w 6321679"/>
                <a:gd name="connsiteY2" fmla="*/ 822247 h 6521594"/>
                <a:gd name="connsiteX3" fmla="*/ 6321679 w 6321679"/>
                <a:gd name="connsiteY3" fmla="*/ 1866928 h 6521594"/>
                <a:gd name="connsiteX4" fmla="*/ 6212358 w 6321679"/>
                <a:gd name="connsiteY4" fmla="*/ 1689281 h 6521594"/>
                <a:gd name="connsiteX5" fmla="*/ 6049880 w 6321679"/>
                <a:gd name="connsiteY5" fmla="*/ 1477173 h 6521594"/>
                <a:gd name="connsiteX6" fmla="*/ 5248663 w 6321679"/>
                <a:gd name="connsiteY6" fmla="*/ 869327 h 6521594"/>
                <a:gd name="connsiteX7" fmla="*/ 4150102 w 6321679"/>
                <a:gd name="connsiteY7" fmla="*/ 644042 h 6521594"/>
                <a:gd name="connsiteX8" fmla="*/ 2867946 w 6321679"/>
                <a:gd name="connsiteY8" fmla="*/ 886459 h 6521594"/>
                <a:gd name="connsiteX9" fmla="*/ 1728892 w 6321679"/>
                <a:gd name="connsiteY9" fmla="*/ 1552397 h 6521594"/>
                <a:gd name="connsiteX10" fmla="*/ 941043 w 6321679"/>
                <a:gd name="connsiteY10" fmla="*/ 2512664 h 6521594"/>
                <a:gd name="connsiteX11" fmla="*/ 655362 w 6321679"/>
                <a:gd name="connsiteY11" fmla="*/ 3630204 h 6521594"/>
                <a:gd name="connsiteX12" fmla="*/ 1128177 w 6321679"/>
                <a:gd name="connsiteY12" fmla="*/ 4667883 h 6521594"/>
                <a:gd name="connsiteX13" fmla="*/ 1366419 w 6321679"/>
                <a:gd name="connsiteY13" fmla="*/ 4997246 h 6521594"/>
                <a:gd name="connsiteX14" fmla="*/ 3601937 w 6321679"/>
                <a:gd name="connsiteY14" fmla="*/ 6284685 h 6521594"/>
                <a:gd name="connsiteX15" fmla="*/ 5298985 w 6321679"/>
                <a:gd name="connsiteY15" fmla="*/ 5492643 h 6521594"/>
                <a:gd name="connsiteX16" fmla="*/ 5505513 w 6321679"/>
                <a:gd name="connsiteY16" fmla="*/ 5335367 h 6521594"/>
                <a:gd name="connsiteX17" fmla="*/ 6252618 w 6321679"/>
                <a:gd name="connsiteY17" fmla="*/ 4722492 h 6521594"/>
                <a:gd name="connsiteX18" fmla="*/ 6321679 w 6321679"/>
                <a:gd name="connsiteY18" fmla="*/ 4651477 h 6521594"/>
                <a:gd name="connsiteX19" fmla="*/ 6321679 w 6321679"/>
                <a:gd name="connsiteY19" fmla="*/ 5523097 h 6521594"/>
                <a:gd name="connsiteX20" fmla="*/ 6024428 w 6321679"/>
                <a:gd name="connsiteY20" fmla="*/ 5754969 h 6521594"/>
                <a:gd name="connsiteX21" fmla="*/ 5702345 w 6321679"/>
                <a:gd name="connsiteY21" fmla="*/ 6000018 h 6521594"/>
                <a:gd name="connsiteX22" fmla="*/ 4988380 w 6321679"/>
                <a:gd name="connsiteY22" fmla="*/ 6506549 h 6521594"/>
                <a:gd name="connsiteX23" fmla="*/ 4961490 w 6321679"/>
                <a:gd name="connsiteY23" fmla="*/ 6521594 h 6521594"/>
                <a:gd name="connsiteX24" fmla="*/ 2011326 w 6321679"/>
                <a:gd name="connsiteY24" fmla="*/ 6521594 h 6521594"/>
                <a:gd name="connsiteX25" fmla="*/ 1982893 w 6321679"/>
                <a:gd name="connsiteY25" fmla="*/ 6505768 h 6521594"/>
                <a:gd name="connsiteX26" fmla="*/ 824149 w 6321679"/>
                <a:gd name="connsiteY26" fmla="*/ 5358682 h 6521594"/>
                <a:gd name="connsiteX27" fmla="*/ 0 w 6321679"/>
                <a:gd name="connsiteY27" fmla="*/ 3630075 h 6521594"/>
                <a:gd name="connsiteX28" fmla="*/ 4150102 w 6321679"/>
                <a:gd name="connsiteY28" fmla="*/ 0 h 652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321679" h="6521594">
                  <a:moveTo>
                    <a:pt x="4150102" y="0"/>
                  </a:moveTo>
                  <a:cubicBezTo>
                    <a:pt x="4918148" y="0"/>
                    <a:pt x="5569597" y="228540"/>
                    <a:pt x="6083891" y="619943"/>
                  </a:cubicBezTo>
                  <a:lnTo>
                    <a:pt x="6321679" y="822247"/>
                  </a:lnTo>
                  <a:lnTo>
                    <a:pt x="6321679" y="1866928"/>
                  </a:lnTo>
                  <a:lnTo>
                    <a:pt x="6212358" y="1689281"/>
                  </a:lnTo>
                  <a:cubicBezTo>
                    <a:pt x="6161484" y="1615222"/>
                    <a:pt x="6107295" y="1544427"/>
                    <a:pt x="6049880" y="1477173"/>
                  </a:cubicBezTo>
                  <a:cubicBezTo>
                    <a:pt x="5825135" y="1214018"/>
                    <a:pt x="5555573" y="1009470"/>
                    <a:pt x="5248663" y="869327"/>
                  </a:cubicBezTo>
                  <a:cubicBezTo>
                    <a:pt x="4921178" y="719909"/>
                    <a:pt x="4551627" y="644042"/>
                    <a:pt x="4150102" y="644042"/>
                  </a:cubicBezTo>
                  <a:cubicBezTo>
                    <a:pt x="3724203" y="644042"/>
                    <a:pt x="3292799" y="725448"/>
                    <a:pt x="2867946" y="886459"/>
                  </a:cubicBezTo>
                  <a:cubicBezTo>
                    <a:pt x="2454234" y="1042832"/>
                    <a:pt x="2060440" y="1273141"/>
                    <a:pt x="1728892" y="1552397"/>
                  </a:cubicBezTo>
                  <a:cubicBezTo>
                    <a:pt x="1391580" y="1836419"/>
                    <a:pt x="1126473" y="2159600"/>
                    <a:pt x="941043" y="2512664"/>
                  </a:cubicBezTo>
                  <a:cubicBezTo>
                    <a:pt x="751551" y="2873583"/>
                    <a:pt x="655362" y="3249575"/>
                    <a:pt x="655362" y="3630204"/>
                  </a:cubicBezTo>
                  <a:cubicBezTo>
                    <a:pt x="655362" y="4013537"/>
                    <a:pt x="808817" y="4237405"/>
                    <a:pt x="1128177" y="4667883"/>
                  </a:cubicBezTo>
                  <a:cubicBezTo>
                    <a:pt x="1205232" y="4771702"/>
                    <a:pt x="1284908" y="4879129"/>
                    <a:pt x="1366419" y="4997246"/>
                  </a:cubicBezTo>
                  <a:cubicBezTo>
                    <a:pt x="1989282" y="5899677"/>
                    <a:pt x="2657880" y="6284685"/>
                    <a:pt x="3601937" y="6284685"/>
                  </a:cubicBezTo>
                  <a:cubicBezTo>
                    <a:pt x="4221523" y="6284685"/>
                    <a:pt x="4676122" y="5971036"/>
                    <a:pt x="5298985" y="5492643"/>
                  </a:cubicBezTo>
                  <a:cubicBezTo>
                    <a:pt x="5368571" y="5439187"/>
                    <a:pt x="5438156" y="5386375"/>
                    <a:pt x="5505513" y="5335367"/>
                  </a:cubicBezTo>
                  <a:cubicBezTo>
                    <a:pt x="5779335" y="5127761"/>
                    <a:pt x="6041730" y="4928776"/>
                    <a:pt x="6252618" y="4722492"/>
                  </a:cubicBezTo>
                  <a:lnTo>
                    <a:pt x="6321679" y="4651477"/>
                  </a:lnTo>
                  <a:lnTo>
                    <a:pt x="6321679" y="5523097"/>
                  </a:lnTo>
                  <a:lnTo>
                    <a:pt x="6024428" y="5754969"/>
                  </a:lnTo>
                  <a:cubicBezTo>
                    <a:pt x="5918395" y="5835747"/>
                    <a:pt x="5810491" y="5916953"/>
                    <a:pt x="5702345" y="6000018"/>
                  </a:cubicBezTo>
                  <a:cubicBezTo>
                    <a:pt x="5466020" y="6181541"/>
                    <a:pt x="5232938" y="6357503"/>
                    <a:pt x="4988380" y="6506549"/>
                  </a:cubicBezTo>
                  <a:lnTo>
                    <a:pt x="4961490" y="6521594"/>
                  </a:lnTo>
                  <a:lnTo>
                    <a:pt x="2011326" y="6521594"/>
                  </a:lnTo>
                  <a:lnTo>
                    <a:pt x="1982893" y="6505768"/>
                  </a:lnTo>
                  <a:cubicBezTo>
                    <a:pt x="1531799" y="6233999"/>
                    <a:pt x="1157400" y="5841520"/>
                    <a:pt x="824149" y="5358682"/>
                  </a:cubicBezTo>
                  <a:cubicBezTo>
                    <a:pt x="424196" y="4779302"/>
                    <a:pt x="0" y="4381929"/>
                    <a:pt x="0" y="3630075"/>
                  </a:cubicBezTo>
                  <a:cubicBezTo>
                    <a:pt x="0" y="1625174"/>
                    <a:pt x="2089794" y="0"/>
                    <a:pt x="415010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reeform: Shape 63">
              <a:extLst>
                <a:ext uri="{FF2B5EF4-FFF2-40B4-BE49-F238E27FC236}">
                  <a16:creationId xmlns:a16="http://schemas.microsoft.com/office/drawing/2014/main" id="{A66409EC-9CC3-482A-A4A5-54ED092B3F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0322" y="353119"/>
              <a:ext cx="6321679" cy="6521594"/>
            </a:xfrm>
            <a:custGeom>
              <a:avLst/>
              <a:gdLst>
                <a:gd name="connsiteX0" fmla="*/ 4150102 w 6321679"/>
                <a:gd name="connsiteY0" fmla="*/ 0 h 6521594"/>
                <a:gd name="connsiteX1" fmla="*/ 6083891 w 6321679"/>
                <a:gd name="connsiteY1" fmla="*/ 619943 h 6521594"/>
                <a:gd name="connsiteX2" fmla="*/ 6321679 w 6321679"/>
                <a:gd name="connsiteY2" fmla="*/ 822247 h 6521594"/>
                <a:gd name="connsiteX3" fmla="*/ 6321679 w 6321679"/>
                <a:gd name="connsiteY3" fmla="*/ 2150195 h 6521594"/>
                <a:gd name="connsiteX4" fmla="*/ 6241288 w 6321679"/>
                <a:gd name="connsiteY4" fmla="*/ 1985338 h 6521594"/>
                <a:gd name="connsiteX5" fmla="*/ 5949367 w 6321679"/>
                <a:gd name="connsiteY5" fmla="*/ 1559997 h 6521594"/>
                <a:gd name="connsiteX6" fmla="*/ 5193362 w 6321679"/>
                <a:gd name="connsiteY6" fmla="*/ 986156 h 6521594"/>
                <a:gd name="connsiteX7" fmla="*/ 4150102 w 6321679"/>
                <a:gd name="connsiteY7" fmla="*/ 772850 h 6521594"/>
                <a:gd name="connsiteX8" fmla="*/ 2914861 w 6321679"/>
                <a:gd name="connsiteY8" fmla="*/ 1006637 h 6521594"/>
                <a:gd name="connsiteX9" fmla="*/ 1814073 w 6321679"/>
                <a:gd name="connsiteY9" fmla="*/ 1650163 h 6521594"/>
                <a:gd name="connsiteX10" fmla="*/ 1057412 w 6321679"/>
                <a:gd name="connsiteY10" fmla="*/ 2571657 h 6521594"/>
                <a:gd name="connsiteX11" fmla="*/ 786277 w 6321679"/>
                <a:gd name="connsiteY11" fmla="*/ 3630204 h 6521594"/>
                <a:gd name="connsiteX12" fmla="*/ 1233931 w 6321679"/>
                <a:gd name="connsiteY12" fmla="*/ 4592016 h 6521594"/>
                <a:gd name="connsiteX13" fmla="*/ 1474795 w 6321679"/>
                <a:gd name="connsiteY13" fmla="*/ 4924985 h 6521594"/>
                <a:gd name="connsiteX14" fmla="*/ 2393691 w 6321679"/>
                <a:gd name="connsiteY14" fmla="*/ 5846995 h 6521594"/>
                <a:gd name="connsiteX15" fmla="*/ 3601805 w 6321679"/>
                <a:gd name="connsiteY15" fmla="*/ 6155876 h 6521594"/>
                <a:gd name="connsiteX16" fmla="*/ 4378909 w 6321679"/>
                <a:gd name="connsiteY16" fmla="*/ 5959186 h 6521594"/>
                <a:gd name="connsiteX17" fmla="*/ 5218129 w 6321679"/>
                <a:gd name="connsiteY17" fmla="*/ 5391271 h 6521594"/>
                <a:gd name="connsiteX18" fmla="*/ 5425313 w 6321679"/>
                <a:gd name="connsiteY18" fmla="*/ 5233481 h 6521594"/>
                <a:gd name="connsiteX19" fmla="*/ 6254366 w 6321679"/>
                <a:gd name="connsiteY19" fmla="*/ 4534301 h 6521594"/>
                <a:gd name="connsiteX20" fmla="*/ 6321679 w 6321679"/>
                <a:gd name="connsiteY20" fmla="*/ 4456641 h 6521594"/>
                <a:gd name="connsiteX21" fmla="*/ 6321679 w 6321679"/>
                <a:gd name="connsiteY21" fmla="*/ 5523097 h 6521594"/>
                <a:gd name="connsiteX22" fmla="*/ 6024428 w 6321679"/>
                <a:gd name="connsiteY22" fmla="*/ 5754969 h 6521594"/>
                <a:gd name="connsiteX23" fmla="*/ 5702345 w 6321679"/>
                <a:gd name="connsiteY23" fmla="*/ 6000018 h 6521594"/>
                <a:gd name="connsiteX24" fmla="*/ 4988380 w 6321679"/>
                <a:gd name="connsiteY24" fmla="*/ 6506549 h 6521594"/>
                <a:gd name="connsiteX25" fmla="*/ 4961490 w 6321679"/>
                <a:gd name="connsiteY25" fmla="*/ 6521594 h 6521594"/>
                <a:gd name="connsiteX26" fmla="*/ 2011326 w 6321679"/>
                <a:gd name="connsiteY26" fmla="*/ 6521594 h 6521594"/>
                <a:gd name="connsiteX27" fmla="*/ 1982893 w 6321679"/>
                <a:gd name="connsiteY27" fmla="*/ 6505768 h 6521594"/>
                <a:gd name="connsiteX28" fmla="*/ 824149 w 6321679"/>
                <a:gd name="connsiteY28" fmla="*/ 5358682 h 6521594"/>
                <a:gd name="connsiteX29" fmla="*/ 0 w 6321679"/>
                <a:gd name="connsiteY29" fmla="*/ 3630075 h 6521594"/>
                <a:gd name="connsiteX30" fmla="*/ 4150102 w 6321679"/>
                <a:gd name="connsiteY30" fmla="*/ 0 h 652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321679" h="6521594">
                  <a:moveTo>
                    <a:pt x="4150102" y="0"/>
                  </a:moveTo>
                  <a:cubicBezTo>
                    <a:pt x="4918148" y="0"/>
                    <a:pt x="5569597" y="228540"/>
                    <a:pt x="6083891" y="619943"/>
                  </a:cubicBezTo>
                  <a:lnTo>
                    <a:pt x="6321679" y="822247"/>
                  </a:lnTo>
                  <a:lnTo>
                    <a:pt x="6321679" y="2150195"/>
                  </a:lnTo>
                  <a:lnTo>
                    <a:pt x="6241288" y="1985338"/>
                  </a:lnTo>
                  <a:cubicBezTo>
                    <a:pt x="6156788" y="1831195"/>
                    <a:pt x="6059249" y="1688709"/>
                    <a:pt x="5949367" y="1559997"/>
                  </a:cubicBezTo>
                  <a:cubicBezTo>
                    <a:pt x="5737073" y="1311397"/>
                    <a:pt x="5482843" y="1118314"/>
                    <a:pt x="5193362" y="986156"/>
                  </a:cubicBezTo>
                  <a:cubicBezTo>
                    <a:pt x="4883437" y="844596"/>
                    <a:pt x="4532365" y="772850"/>
                    <a:pt x="4150102" y="772850"/>
                  </a:cubicBezTo>
                  <a:cubicBezTo>
                    <a:pt x="3746218" y="772850"/>
                    <a:pt x="3319008" y="853613"/>
                    <a:pt x="2914861" y="1006637"/>
                  </a:cubicBezTo>
                  <a:cubicBezTo>
                    <a:pt x="2515039" y="1157857"/>
                    <a:pt x="2134350" y="1380438"/>
                    <a:pt x="1814073" y="1650163"/>
                  </a:cubicBezTo>
                  <a:cubicBezTo>
                    <a:pt x="1494190" y="1919502"/>
                    <a:pt x="1232622" y="2238173"/>
                    <a:pt x="1057412" y="2571657"/>
                  </a:cubicBezTo>
                  <a:cubicBezTo>
                    <a:pt x="877486" y="2914158"/>
                    <a:pt x="786277" y="3270313"/>
                    <a:pt x="786277" y="3630204"/>
                  </a:cubicBezTo>
                  <a:cubicBezTo>
                    <a:pt x="786277" y="3974121"/>
                    <a:pt x="923483" y="4173646"/>
                    <a:pt x="1233931" y="4592016"/>
                  </a:cubicBezTo>
                  <a:cubicBezTo>
                    <a:pt x="1311641" y="4696736"/>
                    <a:pt x="1391972" y="4805064"/>
                    <a:pt x="1474795" y="4924985"/>
                  </a:cubicBezTo>
                  <a:cubicBezTo>
                    <a:pt x="1767682" y="5349278"/>
                    <a:pt x="2068172" y="5650948"/>
                    <a:pt x="2393691" y="5846995"/>
                  </a:cubicBezTo>
                  <a:cubicBezTo>
                    <a:pt x="2738735" y="6054891"/>
                    <a:pt x="3133971" y="6155876"/>
                    <a:pt x="3601805" y="6155876"/>
                  </a:cubicBezTo>
                  <a:cubicBezTo>
                    <a:pt x="3867305" y="6155876"/>
                    <a:pt x="4114196" y="6093405"/>
                    <a:pt x="4378909" y="5959186"/>
                  </a:cubicBezTo>
                  <a:cubicBezTo>
                    <a:pt x="4650699" y="5821362"/>
                    <a:pt x="4919737" y="5620421"/>
                    <a:pt x="5218129" y="5391271"/>
                  </a:cubicBezTo>
                  <a:cubicBezTo>
                    <a:pt x="5288107" y="5337558"/>
                    <a:pt x="5357824" y="5284617"/>
                    <a:pt x="5425313" y="5233481"/>
                  </a:cubicBezTo>
                  <a:cubicBezTo>
                    <a:pt x="5739037" y="4995556"/>
                    <a:pt x="6037512" y="4769168"/>
                    <a:pt x="6254366" y="4534301"/>
                  </a:cubicBezTo>
                  <a:lnTo>
                    <a:pt x="6321679" y="4456641"/>
                  </a:lnTo>
                  <a:lnTo>
                    <a:pt x="6321679" y="5523097"/>
                  </a:lnTo>
                  <a:lnTo>
                    <a:pt x="6024428" y="5754969"/>
                  </a:lnTo>
                  <a:cubicBezTo>
                    <a:pt x="5918395" y="5835747"/>
                    <a:pt x="5810491" y="5916953"/>
                    <a:pt x="5702345" y="6000018"/>
                  </a:cubicBezTo>
                  <a:cubicBezTo>
                    <a:pt x="5466020" y="6181541"/>
                    <a:pt x="5232938" y="6357503"/>
                    <a:pt x="4988380" y="6506549"/>
                  </a:cubicBezTo>
                  <a:lnTo>
                    <a:pt x="4961490" y="6521594"/>
                  </a:lnTo>
                  <a:lnTo>
                    <a:pt x="2011326" y="6521594"/>
                  </a:lnTo>
                  <a:lnTo>
                    <a:pt x="1982893" y="6505768"/>
                  </a:lnTo>
                  <a:cubicBezTo>
                    <a:pt x="1531799" y="6233999"/>
                    <a:pt x="1157400" y="5841520"/>
                    <a:pt x="824149" y="5358682"/>
                  </a:cubicBezTo>
                  <a:cubicBezTo>
                    <a:pt x="424196" y="4779302"/>
                    <a:pt x="0" y="4381929"/>
                    <a:pt x="0" y="3630075"/>
                  </a:cubicBezTo>
                  <a:cubicBezTo>
                    <a:pt x="0" y="1625174"/>
                    <a:pt x="2089794" y="0"/>
                    <a:pt x="415010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2" descr="Еволюція стандартів WiFi 802.11">
            <a:extLst>
              <a:ext uri="{FF2B5EF4-FFF2-40B4-BE49-F238E27FC236}">
                <a16:creationId xmlns:a16="http://schemas.microsoft.com/office/drawing/2014/main" id="{EF410AC6-1139-A1DD-4426-5C5CE4D7DDE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374988" y="596899"/>
            <a:ext cx="5475636" cy="52976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0084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684E861C-5128-FDE4-B460-5E81AAB966B3}"/>
              </a:ext>
            </a:extLst>
          </p:cNvPr>
          <p:cNvSpPr>
            <a:spLocks noGrp="1"/>
          </p:cNvSpPr>
          <p:nvPr>
            <p:ph type="title"/>
          </p:nvPr>
        </p:nvSpPr>
        <p:spPr>
          <a:xfrm>
            <a:off x="5297762" y="329184"/>
            <a:ext cx="6020271" cy="1873214"/>
          </a:xfrm>
        </p:spPr>
        <p:txBody>
          <a:bodyPr anchor="b">
            <a:normAutofit/>
          </a:bodyPr>
          <a:lstStyle/>
          <a:p>
            <a:r>
              <a:rPr lang="uk-UA" sz="5400" dirty="0"/>
              <a:t>Загрози для бездротових мереж</a:t>
            </a:r>
            <a:endParaRPr lang="ru-UA" sz="5400" dirty="0"/>
          </a:p>
        </p:txBody>
      </p:sp>
      <p:pic>
        <p:nvPicPr>
          <p:cNvPr id="3074" name="Picture 2" descr="ЯК ЗАХИСТИТИ СЕБЕ В ІНТЕРНЕТІ — 4 аспекти">
            <a:extLst>
              <a:ext uri="{FF2B5EF4-FFF2-40B4-BE49-F238E27FC236}">
                <a16:creationId xmlns:a16="http://schemas.microsoft.com/office/drawing/2014/main" id="{5884DE6A-2742-B07E-ED77-F142160CC79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473" r="38327"/>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081"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Місце для вмісту 2">
            <a:extLst>
              <a:ext uri="{FF2B5EF4-FFF2-40B4-BE49-F238E27FC236}">
                <a16:creationId xmlns:a16="http://schemas.microsoft.com/office/drawing/2014/main" id="{50BEDB24-FC1E-41C6-50A9-42099433A5D5}"/>
              </a:ext>
            </a:extLst>
          </p:cNvPr>
          <p:cNvSpPr>
            <a:spLocks noGrp="1"/>
          </p:cNvSpPr>
          <p:nvPr>
            <p:ph idx="1"/>
          </p:nvPr>
        </p:nvSpPr>
        <p:spPr>
          <a:xfrm>
            <a:off x="5114433" y="2402939"/>
            <a:ext cx="6617430" cy="4058070"/>
          </a:xfrm>
        </p:spPr>
        <p:txBody>
          <a:bodyPr>
            <a:normAutofit fontScale="92500"/>
          </a:bodyPr>
          <a:lstStyle/>
          <a:p>
            <a:pPr marL="0" indent="0">
              <a:buNone/>
            </a:pPr>
            <a:endParaRPr lang="ru-UA" sz="1200" dirty="0">
              <a:effectLst/>
              <a:latin typeface="Times New Roman" panose="02020603050405020304" pitchFamily="18" charset="0"/>
              <a:ea typeface="Times New Roman" panose="02020603050405020304" pitchFamily="18" charset="0"/>
            </a:endParaRPr>
          </a:p>
          <a:p>
            <a:pPr marL="0" indent="0">
              <a:buNone/>
            </a:pPr>
            <a:r>
              <a:rPr lang="uk-UA" sz="1600" dirty="0">
                <a:effectLst/>
                <a:latin typeface="Times New Roman" panose="02020603050405020304" pitchFamily="18" charset="0"/>
                <a:ea typeface="Times New Roman" panose="02020603050405020304" pitchFamily="18" charset="0"/>
              </a:rPr>
              <a:t>Один із важливих аспектів забезпечення безпеки бездротових мереж стандарту </a:t>
            </a:r>
            <a:r>
              <a:rPr lang="uk-UA" sz="1600" dirty="0" err="1">
                <a:effectLst/>
                <a:latin typeface="Times New Roman" panose="02020603050405020304" pitchFamily="18" charset="0"/>
                <a:ea typeface="Times New Roman" panose="02020603050405020304" pitchFamily="18" charset="0"/>
              </a:rPr>
              <a:t>IEEE</a:t>
            </a:r>
            <a:r>
              <a:rPr lang="uk-UA" sz="1600" dirty="0">
                <a:effectLst/>
                <a:latin typeface="Times New Roman" panose="02020603050405020304" pitchFamily="18" charset="0"/>
                <a:ea typeface="Times New Roman" panose="02020603050405020304" pitchFamily="18" charset="0"/>
              </a:rPr>
              <a:t> 802.11 - це аналіз потенційних загроз, які можуть впливати на їхню безпеку та надійність. </a:t>
            </a:r>
          </a:p>
          <a:p>
            <a:pPr marL="0" indent="0">
              <a:buNone/>
            </a:pPr>
            <a:br>
              <a:rPr lang="uk-UA" sz="1600" dirty="0">
                <a:effectLst/>
                <a:latin typeface="Times New Roman" panose="02020603050405020304" pitchFamily="18" charset="0"/>
                <a:ea typeface="Times New Roman" panose="02020603050405020304" pitchFamily="18" charset="0"/>
              </a:rPr>
            </a:br>
            <a:r>
              <a:rPr lang="uk-UA" sz="1600" dirty="0">
                <a:effectLst/>
                <a:latin typeface="Times New Roman" panose="02020603050405020304" pitchFamily="18" charset="0"/>
                <a:ea typeface="Times New Roman" panose="02020603050405020304" pitchFamily="18" charset="0"/>
              </a:rPr>
              <a:t>Зловмисники можуть намагатися перехопити бездротовий трафік, щоб отримати доступ до конфіденційної інформації. Ця загроза особливо актуальна у відкритих мережах, де дані пересилаються без шифрування. </a:t>
            </a:r>
            <a:endParaRPr lang="uk-UA" sz="1600" dirty="0">
              <a:latin typeface="Times New Roman" panose="02020603050405020304" pitchFamily="18" charset="0"/>
              <a:ea typeface="Times New Roman" panose="02020603050405020304" pitchFamily="18" charset="0"/>
            </a:endParaRPr>
          </a:p>
          <a:p>
            <a:pPr marL="0" indent="0">
              <a:buNone/>
            </a:pPr>
            <a:r>
              <a:rPr lang="uk-UA" sz="1600" dirty="0">
                <a:effectLst/>
                <a:latin typeface="Times New Roman" panose="02020603050405020304" pitchFamily="18" charset="0"/>
                <a:ea typeface="Times New Roman" panose="02020603050405020304" pitchFamily="18" charset="0"/>
              </a:rPr>
              <a:t>Перехоплення даних в бездротових мережах </a:t>
            </a:r>
            <a:r>
              <a:rPr lang="uk-UA" sz="1600" dirty="0" err="1">
                <a:effectLst/>
                <a:latin typeface="Times New Roman" panose="02020603050405020304" pitchFamily="18" charset="0"/>
                <a:ea typeface="Times New Roman" panose="02020603050405020304" pitchFamily="18" charset="0"/>
              </a:rPr>
              <a:t>IEEE</a:t>
            </a:r>
            <a:r>
              <a:rPr lang="uk-UA" sz="1600" dirty="0">
                <a:effectLst/>
                <a:latin typeface="Times New Roman" panose="02020603050405020304" pitchFamily="18" charset="0"/>
                <a:ea typeface="Times New Roman" panose="02020603050405020304" pitchFamily="18" charset="0"/>
              </a:rPr>
              <a:t> 802.11 представляє собою серйозну загрозу безпеці. Ця атака полягає в тому, що зловмисники намагаються перехопити та </a:t>
            </a:r>
            <a:r>
              <a:rPr lang="uk-UA" sz="1600" dirty="0" err="1">
                <a:effectLst/>
                <a:latin typeface="Times New Roman" panose="02020603050405020304" pitchFamily="18" charset="0"/>
                <a:ea typeface="Times New Roman" panose="02020603050405020304" pitchFamily="18" charset="0"/>
              </a:rPr>
              <a:t>відфіксувати</a:t>
            </a:r>
            <a:r>
              <a:rPr lang="uk-UA" sz="1600" dirty="0">
                <a:effectLst/>
                <a:latin typeface="Times New Roman" panose="02020603050405020304" pitchFamily="18" charset="0"/>
                <a:ea typeface="Times New Roman" panose="02020603050405020304" pitchFamily="18" charset="0"/>
              </a:rPr>
              <a:t> бездротовий трафік, що передається через мережу. Дані, які передаються </a:t>
            </a:r>
            <a:r>
              <a:rPr lang="uk-UA" sz="1600" dirty="0" err="1">
                <a:effectLst/>
                <a:latin typeface="Times New Roman" panose="02020603050405020304" pitchFamily="18" charset="0"/>
                <a:ea typeface="Times New Roman" panose="02020603050405020304" pitchFamily="18" charset="0"/>
              </a:rPr>
              <a:t>бездротово</a:t>
            </a:r>
            <a:r>
              <a:rPr lang="uk-UA" sz="1600" dirty="0">
                <a:effectLst/>
                <a:latin typeface="Times New Roman" panose="02020603050405020304" pitchFamily="18" charset="0"/>
                <a:ea typeface="Times New Roman" panose="02020603050405020304" pitchFamily="18" charset="0"/>
              </a:rPr>
              <a:t>, можуть бути зашифровані, але зловмисники можуть використовувати різні методи для їх розшифрування або перехоплення в нешифрованому вигляді.</a:t>
            </a:r>
            <a:endParaRPr lang="ru-UA" sz="1600" dirty="0">
              <a:effectLst/>
              <a:latin typeface="Times New Roman" panose="02020603050405020304" pitchFamily="18" charset="0"/>
              <a:ea typeface="Times New Roman" panose="02020603050405020304" pitchFamily="18" charset="0"/>
            </a:endParaRPr>
          </a:p>
          <a:p>
            <a:pPr marL="0" indent="0">
              <a:buNone/>
            </a:pPr>
            <a:r>
              <a:rPr lang="uk-UA" sz="1600" dirty="0">
                <a:effectLst/>
                <a:latin typeface="Times New Roman" panose="02020603050405020304" pitchFamily="18" charset="0"/>
                <a:ea typeface="Times New Roman" panose="02020603050405020304" pitchFamily="18" charset="0"/>
              </a:rPr>
              <a:t>Основна мета перехоплення даних - отримати доступ до конфіденційної інформації, яка передається по мережі, такої як особисті дані, паролі, фінансова інформація тощо.</a:t>
            </a:r>
            <a:endParaRPr lang="ru-UA" sz="1600" dirty="0"/>
          </a:p>
        </p:txBody>
      </p:sp>
    </p:spTree>
    <p:extLst>
      <p:ext uri="{BB962C8B-B14F-4D97-AF65-F5344CB8AC3E}">
        <p14:creationId xmlns:p14="http://schemas.microsoft.com/office/powerpoint/2010/main" val="41331156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64" name="Rectangle 5156">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8D69835-C101-5196-237A-18152EA5A9AB}"/>
              </a:ext>
            </a:extLst>
          </p:cNvPr>
          <p:cNvSpPr>
            <a:spLocks noGrp="1"/>
          </p:cNvSpPr>
          <p:nvPr>
            <p:ph type="title"/>
          </p:nvPr>
        </p:nvSpPr>
        <p:spPr>
          <a:xfrm>
            <a:off x="562613" y="856180"/>
            <a:ext cx="4560584" cy="1128068"/>
          </a:xfrm>
        </p:spPr>
        <p:txBody>
          <a:bodyPr anchor="ctr">
            <a:normAutofit/>
          </a:bodyPr>
          <a:lstStyle/>
          <a:p>
            <a:r>
              <a:rPr lang="uk-UA" sz="3200" dirty="0" err="1">
                <a:effectLst/>
                <a:latin typeface="Times New Roman" panose="02020603050405020304" pitchFamily="18" charset="0"/>
                <a:ea typeface="Times New Roman" panose="02020603050405020304" pitchFamily="18" charset="0"/>
              </a:rPr>
              <a:t>Wired</a:t>
            </a:r>
            <a:r>
              <a:rPr lang="uk-UA" sz="3200" dirty="0">
                <a:effectLst/>
                <a:latin typeface="Times New Roman" panose="02020603050405020304" pitchFamily="18" charset="0"/>
                <a:ea typeface="Times New Roman" panose="02020603050405020304" pitchFamily="18" charset="0"/>
              </a:rPr>
              <a:t> </a:t>
            </a:r>
            <a:r>
              <a:rPr lang="uk-UA" sz="3200" dirty="0" err="1">
                <a:effectLst/>
                <a:latin typeface="Times New Roman" panose="02020603050405020304" pitchFamily="18" charset="0"/>
                <a:ea typeface="Times New Roman" panose="02020603050405020304" pitchFamily="18" charset="0"/>
              </a:rPr>
              <a:t>Equivalent</a:t>
            </a:r>
            <a:r>
              <a:rPr lang="uk-UA" sz="3200" dirty="0">
                <a:effectLst/>
                <a:latin typeface="Times New Roman" panose="02020603050405020304" pitchFamily="18" charset="0"/>
                <a:ea typeface="Times New Roman" panose="02020603050405020304" pitchFamily="18" charset="0"/>
              </a:rPr>
              <a:t> </a:t>
            </a:r>
            <a:r>
              <a:rPr lang="uk-UA" sz="3200" dirty="0" err="1">
                <a:effectLst/>
                <a:latin typeface="Times New Roman" panose="02020603050405020304" pitchFamily="18" charset="0"/>
                <a:ea typeface="Times New Roman" panose="02020603050405020304" pitchFamily="18" charset="0"/>
              </a:rPr>
              <a:t>Privacy</a:t>
            </a:r>
            <a:endParaRPr lang="ru-UA" sz="4800" dirty="0"/>
          </a:p>
        </p:txBody>
      </p:sp>
      <p:grpSp>
        <p:nvGrpSpPr>
          <p:cNvPr id="5166" name="Group 5158">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5160" name="Rectangle 5159">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68" name="Rectangle 5160">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63" name="Rectangle 5162">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Місце для вмісту 2">
            <a:extLst>
              <a:ext uri="{FF2B5EF4-FFF2-40B4-BE49-F238E27FC236}">
                <a16:creationId xmlns:a16="http://schemas.microsoft.com/office/drawing/2014/main" id="{E50F6FC7-D747-A163-7E87-75DBC2230A19}"/>
              </a:ext>
            </a:extLst>
          </p:cNvPr>
          <p:cNvSpPr>
            <a:spLocks noGrp="1"/>
          </p:cNvSpPr>
          <p:nvPr>
            <p:ph idx="1"/>
          </p:nvPr>
        </p:nvSpPr>
        <p:spPr>
          <a:xfrm>
            <a:off x="502419" y="1623447"/>
            <a:ext cx="4559425" cy="3979585"/>
          </a:xfrm>
        </p:spPr>
        <p:txBody>
          <a:bodyPr anchor="ctr">
            <a:normAutofit/>
          </a:bodyPr>
          <a:lstStyle/>
          <a:p>
            <a:pPr marL="0" indent="0">
              <a:buNone/>
            </a:pPr>
            <a:r>
              <a:rPr lang="uk-UA" sz="2000" dirty="0" err="1">
                <a:effectLst/>
                <a:latin typeface="Times New Roman" panose="02020603050405020304" pitchFamily="18" charset="0"/>
                <a:ea typeface="Times New Roman" panose="02020603050405020304" pitchFamily="18" charset="0"/>
              </a:rPr>
              <a:t>Wired</a:t>
            </a:r>
            <a:r>
              <a:rPr lang="uk-UA" sz="2000" dirty="0">
                <a:effectLst/>
                <a:latin typeface="Times New Roman" panose="02020603050405020304" pitchFamily="18" charset="0"/>
                <a:ea typeface="Times New Roman" panose="02020603050405020304" pitchFamily="18" charset="0"/>
              </a:rPr>
              <a:t> </a:t>
            </a:r>
            <a:r>
              <a:rPr lang="uk-UA" sz="2000" dirty="0" err="1">
                <a:effectLst/>
                <a:latin typeface="Times New Roman" panose="02020603050405020304" pitchFamily="18" charset="0"/>
                <a:ea typeface="Times New Roman" panose="02020603050405020304" pitchFamily="18" charset="0"/>
              </a:rPr>
              <a:t>Equivalent</a:t>
            </a:r>
            <a:r>
              <a:rPr lang="uk-UA" sz="2000" dirty="0">
                <a:effectLst/>
                <a:latin typeface="Times New Roman" panose="02020603050405020304" pitchFamily="18" charset="0"/>
                <a:ea typeface="Times New Roman" panose="02020603050405020304" pitchFamily="18" charset="0"/>
              </a:rPr>
              <a:t> </a:t>
            </a:r>
            <a:r>
              <a:rPr lang="uk-UA" sz="2000" dirty="0" err="1">
                <a:effectLst/>
                <a:latin typeface="Times New Roman" panose="02020603050405020304" pitchFamily="18" charset="0"/>
                <a:ea typeface="Times New Roman" panose="02020603050405020304" pitchFamily="18" charset="0"/>
              </a:rPr>
              <a:t>Privacy</a:t>
            </a:r>
            <a:r>
              <a:rPr lang="uk-UA" sz="2000" dirty="0">
                <a:effectLst/>
                <a:latin typeface="Times New Roman" panose="02020603050405020304" pitchFamily="18" charset="0"/>
                <a:ea typeface="Times New Roman" panose="02020603050405020304" pitchFamily="18" charset="0"/>
              </a:rPr>
              <a:t> (</a:t>
            </a:r>
            <a:r>
              <a:rPr lang="uk-UA" sz="2000" dirty="0" err="1">
                <a:effectLst/>
                <a:latin typeface="Times New Roman" panose="02020603050405020304" pitchFamily="18" charset="0"/>
                <a:ea typeface="Times New Roman" panose="02020603050405020304" pitchFamily="18" charset="0"/>
              </a:rPr>
              <a:t>WEP</a:t>
            </a:r>
            <a:r>
              <a:rPr lang="uk-UA" sz="2000" dirty="0">
                <a:effectLst/>
                <a:latin typeface="Times New Roman" panose="02020603050405020304" pitchFamily="18" charset="0"/>
                <a:ea typeface="Times New Roman" panose="02020603050405020304" pitchFamily="18" charset="0"/>
              </a:rPr>
              <a:t>) був одним з перших протоколів шифрування, </a:t>
            </a:r>
            <a:r>
              <a:rPr lang="uk-UA" sz="2000" dirty="0" err="1">
                <a:effectLst/>
                <a:latin typeface="Times New Roman" panose="02020603050405020304" pitchFamily="18" charset="0"/>
                <a:ea typeface="Times New Roman" panose="02020603050405020304" pitchFamily="18" charset="0"/>
              </a:rPr>
              <a:t>використованих</a:t>
            </a:r>
            <a:r>
              <a:rPr lang="uk-UA" sz="2000" dirty="0">
                <a:effectLst/>
                <a:latin typeface="Times New Roman" panose="02020603050405020304" pitchFamily="18" charset="0"/>
                <a:ea typeface="Times New Roman" panose="02020603050405020304" pitchFamily="18" charset="0"/>
              </a:rPr>
              <a:t> у бездротових мережах стандарту </a:t>
            </a:r>
            <a:r>
              <a:rPr lang="uk-UA" sz="2000" dirty="0" err="1">
                <a:effectLst/>
                <a:latin typeface="Times New Roman" panose="02020603050405020304" pitchFamily="18" charset="0"/>
                <a:ea typeface="Times New Roman" panose="02020603050405020304" pitchFamily="18" charset="0"/>
              </a:rPr>
              <a:t>IEEE</a:t>
            </a:r>
            <a:r>
              <a:rPr lang="uk-UA" sz="2000" dirty="0">
                <a:effectLst/>
                <a:latin typeface="Times New Roman" panose="02020603050405020304" pitchFamily="18" charset="0"/>
                <a:ea typeface="Times New Roman" panose="02020603050405020304" pitchFamily="18" charset="0"/>
              </a:rPr>
              <a:t> 802.11 з метою забезпечення безпеки передачі даних. Проте </a:t>
            </a:r>
            <a:r>
              <a:rPr lang="uk-UA" sz="2000" dirty="0" err="1">
                <a:effectLst/>
                <a:latin typeface="Times New Roman" panose="02020603050405020304" pitchFamily="18" charset="0"/>
                <a:ea typeface="Times New Roman" panose="02020603050405020304" pitchFamily="18" charset="0"/>
              </a:rPr>
              <a:t>WEP</a:t>
            </a:r>
            <a:r>
              <a:rPr lang="uk-UA" sz="2000" dirty="0">
                <a:effectLst/>
                <a:latin typeface="Times New Roman" panose="02020603050405020304" pitchFamily="18" charset="0"/>
                <a:ea typeface="Times New Roman" panose="02020603050405020304" pitchFamily="18" charset="0"/>
              </a:rPr>
              <a:t> виявився вразливим до численних атак, і його використання зараз не рекомендується через великі слабкості</a:t>
            </a:r>
            <a:endParaRPr lang="en-US" sz="2400" dirty="0"/>
          </a:p>
        </p:txBody>
      </p:sp>
      <p:sp>
        <p:nvSpPr>
          <p:cNvPr id="5165" name="Rectangle 5164">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67" name="Rectangle 5166">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Шифрування диска - захист жорсткого диска забезпечить надійне зберігання  даних | ESET">
            <a:extLst>
              <a:ext uri="{FF2B5EF4-FFF2-40B4-BE49-F238E27FC236}">
                <a16:creationId xmlns:a16="http://schemas.microsoft.com/office/drawing/2014/main" id="{C9053750-C7CB-2E12-F364-7CA77081494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 b="3063"/>
          <a:stretch/>
        </p:blipFill>
        <p:spPr bwMode="auto">
          <a:xfrm>
            <a:off x="5977788" y="799352"/>
            <a:ext cx="5425410" cy="5259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3630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36E25E7-D5B6-74D6-DDAA-D8967198189C}"/>
              </a:ext>
            </a:extLst>
          </p:cNvPr>
          <p:cNvSpPr>
            <a:spLocks noGrp="1"/>
          </p:cNvSpPr>
          <p:nvPr>
            <p:ph type="title"/>
          </p:nvPr>
        </p:nvSpPr>
        <p:spPr>
          <a:xfrm>
            <a:off x="6513788" y="365125"/>
            <a:ext cx="4840010" cy="1807305"/>
          </a:xfrm>
        </p:spPr>
        <p:txBody>
          <a:bodyPr>
            <a:normAutofit/>
          </a:bodyPr>
          <a:lstStyle/>
          <a:p>
            <a:r>
              <a:rPr lang="uk-UA" dirty="0" err="1">
                <a:effectLst/>
                <a:latin typeface="Times New Roman" panose="02020603050405020304" pitchFamily="18" charset="0"/>
                <a:ea typeface="Times New Roman" panose="02020603050405020304" pitchFamily="18" charset="0"/>
              </a:rPr>
              <a:t>Wi-Fi</a:t>
            </a:r>
            <a:r>
              <a:rPr lang="uk-UA" dirty="0">
                <a:effectLst/>
                <a:latin typeface="Times New Roman" panose="02020603050405020304" pitchFamily="18" charset="0"/>
                <a:ea typeface="Times New Roman" panose="02020603050405020304" pitchFamily="18" charset="0"/>
              </a:rPr>
              <a:t> </a:t>
            </a:r>
            <a:r>
              <a:rPr lang="uk-UA" dirty="0" err="1">
                <a:effectLst/>
                <a:latin typeface="Times New Roman" panose="02020603050405020304" pitchFamily="18" charset="0"/>
                <a:ea typeface="Times New Roman" panose="02020603050405020304" pitchFamily="18" charset="0"/>
              </a:rPr>
              <a:t>Protected</a:t>
            </a:r>
            <a:r>
              <a:rPr lang="uk-UA" dirty="0">
                <a:effectLst/>
                <a:latin typeface="Times New Roman" panose="02020603050405020304" pitchFamily="18" charset="0"/>
                <a:ea typeface="Times New Roman" panose="02020603050405020304" pitchFamily="18" charset="0"/>
              </a:rPr>
              <a:t> Access</a:t>
            </a:r>
            <a:endParaRPr lang="ru-UA" dirty="0"/>
          </a:p>
        </p:txBody>
      </p:sp>
      <p:pic>
        <p:nvPicPr>
          <p:cNvPr id="6146" name="Picture 2" descr="3 WiFi Protected Access (WPA) Versions and Their Importance - Spiceworks">
            <a:extLst>
              <a:ext uri="{FF2B5EF4-FFF2-40B4-BE49-F238E27FC236}">
                <a16:creationId xmlns:a16="http://schemas.microsoft.com/office/drawing/2014/main" id="{8E29B249-31FE-0E41-7948-845D44D1A69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9443" r="15963"/>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3" name="Місце для вмісту 2">
            <a:extLst>
              <a:ext uri="{FF2B5EF4-FFF2-40B4-BE49-F238E27FC236}">
                <a16:creationId xmlns:a16="http://schemas.microsoft.com/office/drawing/2014/main" id="{764E1558-30EA-4F0E-2B20-A45A34680914}"/>
              </a:ext>
            </a:extLst>
          </p:cNvPr>
          <p:cNvSpPr>
            <a:spLocks noGrp="1"/>
          </p:cNvSpPr>
          <p:nvPr>
            <p:ph idx="1"/>
          </p:nvPr>
        </p:nvSpPr>
        <p:spPr>
          <a:xfrm>
            <a:off x="6513788" y="2333297"/>
            <a:ext cx="4840010" cy="3843666"/>
          </a:xfrm>
        </p:spPr>
        <p:txBody>
          <a:bodyPr>
            <a:normAutofit/>
          </a:bodyPr>
          <a:lstStyle/>
          <a:p>
            <a:pPr marL="0" indent="0">
              <a:buNone/>
            </a:pPr>
            <a:r>
              <a:rPr lang="uk-UA" sz="1700" dirty="0" err="1">
                <a:effectLst/>
                <a:latin typeface="Times New Roman" panose="02020603050405020304" pitchFamily="18" charset="0"/>
                <a:ea typeface="Times New Roman" panose="02020603050405020304" pitchFamily="18" charset="0"/>
              </a:rPr>
              <a:t>Wi-Fi</a:t>
            </a:r>
            <a:r>
              <a:rPr lang="uk-UA" sz="1700" dirty="0">
                <a:effectLst/>
                <a:latin typeface="Times New Roman" panose="02020603050405020304" pitchFamily="18" charset="0"/>
                <a:ea typeface="Times New Roman" panose="02020603050405020304" pitchFamily="18" charset="0"/>
              </a:rPr>
              <a:t> </a:t>
            </a:r>
            <a:r>
              <a:rPr lang="uk-UA" sz="1700" dirty="0" err="1">
                <a:effectLst/>
                <a:latin typeface="Times New Roman" panose="02020603050405020304" pitchFamily="18" charset="0"/>
                <a:ea typeface="Times New Roman" panose="02020603050405020304" pitchFamily="18" charset="0"/>
              </a:rPr>
              <a:t>Protected</a:t>
            </a:r>
            <a:r>
              <a:rPr lang="uk-UA" sz="1700" dirty="0">
                <a:effectLst/>
                <a:latin typeface="Times New Roman" panose="02020603050405020304" pitchFamily="18" charset="0"/>
                <a:ea typeface="Times New Roman" panose="02020603050405020304" pitchFamily="18" charset="0"/>
              </a:rPr>
              <a:t> Access (</a:t>
            </a:r>
            <a:r>
              <a:rPr lang="uk-UA" sz="1700" dirty="0" err="1">
                <a:effectLst/>
                <a:latin typeface="Times New Roman" panose="02020603050405020304" pitchFamily="18" charset="0"/>
                <a:ea typeface="Times New Roman" panose="02020603050405020304" pitchFamily="18" charset="0"/>
              </a:rPr>
              <a:t>WPA</a:t>
            </a:r>
            <a:r>
              <a:rPr lang="uk-UA" sz="1700" dirty="0">
                <a:effectLst/>
                <a:latin typeface="Times New Roman" panose="02020603050405020304" pitchFamily="18" charset="0"/>
                <a:ea typeface="Times New Roman" panose="02020603050405020304" pitchFamily="18" charset="0"/>
              </a:rPr>
              <a:t>) є протоколом безпеки для бездротових мереж, призначеним для заміни вразливого протоколу </a:t>
            </a:r>
            <a:r>
              <a:rPr lang="uk-UA" sz="1700" dirty="0" err="1">
                <a:effectLst/>
                <a:latin typeface="Times New Roman" panose="02020603050405020304" pitchFamily="18" charset="0"/>
                <a:ea typeface="Times New Roman" panose="02020603050405020304" pitchFamily="18" charset="0"/>
              </a:rPr>
              <a:t>WEP</a:t>
            </a:r>
            <a:r>
              <a:rPr lang="uk-UA" sz="1700" dirty="0">
                <a:effectLst/>
                <a:latin typeface="Times New Roman" panose="02020603050405020304" pitchFamily="18" charset="0"/>
                <a:ea typeface="Times New Roman" panose="02020603050405020304" pitchFamily="18" charset="0"/>
              </a:rPr>
              <a:t> (</a:t>
            </a:r>
            <a:r>
              <a:rPr lang="uk-UA" sz="1700" dirty="0" err="1">
                <a:effectLst/>
                <a:latin typeface="Times New Roman" panose="02020603050405020304" pitchFamily="18" charset="0"/>
                <a:ea typeface="Times New Roman" panose="02020603050405020304" pitchFamily="18" charset="0"/>
              </a:rPr>
              <a:t>Wired</a:t>
            </a:r>
            <a:r>
              <a:rPr lang="uk-UA" sz="1700" dirty="0">
                <a:effectLst/>
                <a:latin typeface="Times New Roman" panose="02020603050405020304" pitchFamily="18" charset="0"/>
                <a:ea typeface="Times New Roman" panose="02020603050405020304" pitchFamily="18" charset="0"/>
              </a:rPr>
              <a:t> </a:t>
            </a:r>
            <a:r>
              <a:rPr lang="uk-UA" sz="1700" dirty="0" err="1">
                <a:effectLst/>
                <a:latin typeface="Times New Roman" panose="02020603050405020304" pitchFamily="18" charset="0"/>
                <a:ea typeface="Times New Roman" panose="02020603050405020304" pitchFamily="18" charset="0"/>
              </a:rPr>
              <a:t>Equivalent</a:t>
            </a:r>
            <a:r>
              <a:rPr lang="uk-UA" sz="1700" dirty="0">
                <a:effectLst/>
                <a:latin typeface="Times New Roman" panose="02020603050405020304" pitchFamily="18" charset="0"/>
                <a:ea typeface="Times New Roman" panose="02020603050405020304" pitchFamily="18" charset="0"/>
              </a:rPr>
              <a:t> </a:t>
            </a:r>
            <a:r>
              <a:rPr lang="uk-UA" sz="1700" dirty="0" err="1">
                <a:effectLst/>
                <a:latin typeface="Times New Roman" panose="02020603050405020304" pitchFamily="18" charset="0"/>
                <a:ea typeface="Times New Roman" panose="02020603050405020304" pitchFamily="18" charset="0"/>
              </a:rPr>
              <a:t>Privacy</a:t>
            </a:r>
            <a:r>
              <a:rPr lang="uk-UA" sz="1700" dirty="0">
                <a:effectLst/>
                <a:latin typeface="Times New Roman" panose="02020603050405020304" pitchFamily="18" charset="0"/>
                <a:ea typeface="Times New Roman" panose="02020603050405020304" pitchFamily="18" charset="0"/>
              </a:rPr>
              <a:t>). </a:t>
            </a:r>
            <a:r>
              <a:rPr lang="uk-UA" sz="1700" dirty="0" err="1">
                <a:effectLst/>
                <a:latin typeface="Times New Roman" panose="02020603050405020304" pitchFamily="18" charset="0"/>
                <a:ea typeface="Times New Roman" panose="02020603050405020304" pitchFamily="18" charset="0"/>
              </a:rPr>
              <a:t>WPA</a:t>
            </a:r>
            <a:r>
              <a:rPr lang="uk-UA" sz="1700" dirty="0">
                <a:effectLst/>
                <a:latin typeface="Times New Roman" panose="02020603050405020304" pitchFamily="18" charset="0"/>
                <a:ea typeface="Times New Roman" panose="02020603050405020304" pitchFamily="18" charset="0"/>
              </a:rPr>
              <a:t> використовує сучасні та безпечні методи шифрування та ідентифікації для підвищення рівня безпеки.</a:t>
            </a:r>
            <a:endParaRPr lang="ru-UA" sz="1700" dirty="0">
              <a:effectLst/>
              <a:latin typeface="Times New Roman" panose="02020603050405020304" pitchFamily="18" charset="0"/>
              <a:ea typeface="Times New Roman" panose="02020603050405020304" pitchFamily="18" charset="0"/>
            </a:endParaRPr>
          </a:p>
          <a:p>
            <a:pPr marL="0" indent="0">
              <a:buNone/>
            </a:pPr>
            <a:r>
              <a:rPr lang="uk-UA" sz="1700" dirty="0" err="1">
                <a:effectLst/>
                <a:latin typeface="Times New Roman" panose="02020603050405020304" pitchFamily="18" charset="0"/>
                <a:ea typeface="Times New Roman" panose="02020603050405020304" pitchFamily="18" charset="0"/>
              </a:rPr>
              <a:t>WPA</a:t>
            </a:r>
            <a:r>
              <a:rPr lang="uk-UA" sz="1700" dirty="0">
                <a:effectLst/>
                <a:latin typeface="Times New Roman" panose="02020603050405020304" pitchFamily="18" charset="0"/>
                <a:ea typeface="Times New Roman" panose="02020603050405020304" pitchFamily="18" charset="0"/>
              </a:rPr>
              <a:t> використовує протокол </a:t>
            </a:r>
            <a:r>
              <a:rPr lang="uk-UA" sz="1700" dirty="0" err="1">
                <a:effectLst/>
                <a:latin typeface="Times New Roman" panose="02020603050405020304" pitchFamily="18" charset="0"/>
                <a:ea typeface="Times New Roman" panose="02020603050405020304" pitchFamily="18" charset="0"/>
              </a:rPr>
              <a:t>Temporal</a:t>
            </a:r>
            <a:r>
              <a:rPr lang="uk-UA" sz="1700" dirty="0">
                <a:effectLst/>
                <a:latin typeface="Times New Roman" panose="02020603050405020304" pitchFamily="18" charset="0"/>
                <a:ea typeface="Times New Roman" panose="02020603050405020304" pitchFamily="18" charset="0"/>
              </a:rPr>
              <a:t> </a:t>
            </a:r>
            <a:r>
              <a:rPr lang="uk-UA" sz="1700" dirty="0" err="1">
                <a:effectLst/>
                <a:latin typeface="Times New Roman" panose="02020603050405020304" pitchFamily="18" charset="0"/>
                <a:ea typeface="Times New Roman" panose="02020603050405020304" pitchFamily="18" charset="0"/>
              </a:rPr>
              <a:t>Key</a:t>
            </a:r>
            <a:r>
              <a:rPr lang="uk-UA" sz="1700" dirty="0">
                <a:effectLst/>
                <a:latin typeface="Times New Roman" panose="02020603050405020304" pitchFamily="18" charset="0"/>
                <a:ea typeface="Times New Roman" panose="02020603050405020304" pitchFamily="18" charset="0"/>
              </a:rPr>
              <a:t> </a:t>
            </a:r>
            <a:r>
              <a:rPr lang="uk-UA" sz="1700" dirty="0" err="1">
                <a:effectLst/>
                <a:latin typeface="Times New Roman" panose="02020603050405020304" pitchFamily="18" charset="0"/>
                <a:ea typeface="Times New Roman" panose="02020603050405020304" pitchFamily="18" charset="0"/>
              </a:rPr>
              <a:t>Integrity</a:t>
            </a:r>
            <a:r>
              <a:rPr lang="uk-UA" sz="1700" dirty="0">
                <a:effectLst/>
                <a:latin typeface="Times New Roman" panose="02020603050405020304" pitchFamily="18" charset="0"/>
                <a:ea typeface="Times New Roman" panose="02020603050405020304" pitchFamily="18" charset="0"/>
              </a:rPr>
              <a:t> </a:t>
            </a:r>
            <a:r>
              <a:rPr lang="uk-UA" sz="1700" dirty="0" err="1">
                <a:effectLst/>
                <a:latin typeface="Times New Roman" panose="02020603050405020304" pitchFamily="18" charset="0"/>
                <a:ea typeface="Times New Roman" panose="02020603050405020304" pitchFamily="18" charset="0"/>
              </a:rPr>
              <a:t>Protocol</a:t>
            </a:r>
            <a:r>
              <a:rPr lang="uk-UA" sz="1700" dirty="0">
                <a:effectLst/>
                <a:latin typeface="Times New Roman" panose="02020603050405020304" pitchFamily="18" charset="0"/>
                <a:ea typeface="Times New Roman" panose="02020603050405020304" pitchFamily="18" charset="0"/>
              </a:rPr>
              <a:t> (</a:t>
            </a:r>
            <a:r>
              <a:rPr lang="uk-UA" sz="1700" dirty="0" err="1">
                <a:effectLst/>
                <a:latin typeface="Times New Roman" panose="02020603050405020304" pitchFamily="18" charset="0"/>
                <a:ea typeface="Times New Roman" panose="02020603050405020304" pitchFamily="18" charset="0"/>
              </a:rPr>
              <a:t>TKIP</a:t>
            </a:r>
            <a:r>
              <a:rPr lang="uk-UA" sz="1700" dirty="0">
                <a:effectLst/>
                <a:latin typeface="Times New Roman" panose="02020603050405020304" pitchFamily="18" charset="0"/>
                <a:ea typeface="Times New Roman" panose="02020603050405020304" pitchFamily="18" charset="0"/>
              </a:rPr>
              <a:t>) для шифрування даних, генеруючи унікальний ключ для кожного пакета та уникаючи вразливостей, характерних для </a:t>
            </a:r>
            <a:r>
              <a:rPr lang="uk-UA" sz="1700" dirty="0" err="1">
                <a:effectLst/>
                <a:latin typeface="Times New Roman" panose="02020603050405020304" pitchFamily="18" charset="0"/>
                <a:ea typeface="Times New Roman" panose="02020603050405020304" pitchFamily="18" charset="0"/>
              </a:rPr>
              <a:t>WEP</a:t>
            </a:r>
            <a:r>
              <a:rPr lang="uk-UA" sz="1700" dirty="0">
                <a:effectLst/>
                <a:latin typeface="Times New Roman" panose="02020603050405020304" pitchFamily="18" charset="0"/>
                <a:ea typeface="Times New Roman" panose="02020603050405020304" pitchFamily="18" charset="0"/>
              </a:rPr>
              <a:t>. Покращений протокол аутентифікації, заснований на стандарті </a:t>
            </a:r>
            <a:r>
              <a:rPr lang="uk-UA" sz="1700" dirty="0" err="1">
                <a:effectLst/>
                <a:latin typeface="Times New Roman" panose="02020603050405020304" pitchFamily="18" charset="0"/>
                <a:ea typeface="Times New Roman" panose="02020603050405020304" pitchFamily="18" charset="0"/>
              </a:rPr>
              <a:t>802.1X</a:t>
            </a:r>
            <a:r>
              <a:rPr lang="uk-UA" sz="1700" dirty="0">
                <a:effectLst/>
                <a:latin typeface="Times New Roman" panose="02020603050405020304" pitchFamily="18" charset="0"/>
                <a:ea typeface="Times New Roman" panose="02020603050405020304" pitchFamily="18" charset="0"/>
              </a:rPr>
              <a:t>, використовує різноманітні методи ідентифікації, такі як </a:t>
            </a:r>
            <a:r>
              <a:rPr lang="uk-UA" sz="1700" dirty="0" err="1">
                <a:effectLst/>
                <a:latin typeface="Times New Roman" panose="02020603050405020304" pitchFamily="18" charset="0"/>
                <a:ea typeface="Times New Roman" panose="02020603050405020304" pitchFamily="18" charset="0"/>
              </a:rPr>
              <a:t>Extensible</a:t>
            </a:r>
            <a:r>
              <a:rPr lang="uk-UA" sz="1700" dirty="0">
                <a:effectLst/>
                <a:latin typeface="Times New Roman" panose="02020603050405020304" pitchFamily="18" charset="0"/>
                <a:ea typeface="Times New Roman" panose="02020603050405020304" pitchFamily="18" charset="0"/>
              </a:rPr>
              <a:t> </a:t>
            </a:r>
            <a:r>
              <a:rPr lang="uk-UA" sz="1700" dirty="0" err="1">
                <a:effectLst/>
                <a:latin typeface="Times New Roman" panose="02020603050405020304" pitchFamily="18" charset="0"/>
                <a:ea typeface="Times New Roman" panose="02020603050405020304" pitchFamily="18" charset="0"/>
              </a:rPr>
              <a:t>Authentication</a:t>
            </a:r>
            <a:r>
              <a:rPr lang="uk-UA" sz="1700" dirty="0">
                <a:effectLst/>
                <a:latin typeface="Times New Roman" panose="02020603050405020304" pitchFamily="18" charset="0"/>
                <a:ea typeface="Times New Roman" panose="02020603050405020304" pitchFamily="18" charset="0"/>
              </a:rPr>
              <a:t> </a:t>
            </a:r>
            <a:r>
              <a:rPr lang="uk-UA" sz="1700" dirty="0" err="1">
                <a:effectLst/>
                <a:latin typeface="Times New Roman" panose="02020603050405020304" pitchFamily="18" charset="0"/>
                <a:ea typeface="Times New Roman" panose="02020603050405020304" pitchFamily="18" charset="0"/>
              </a:rPr>
              <a:t>Protocol</a:t>
            </a:r>
            <a:r>
              <a:rPr lang="uk-UA" sz="1700" dirty="0">
                <a:effectLst/>
                <a:latin typeface="Times New Roman" panose="02020603050405020304" pitchFamily="18" charset="0"/>
                <a:ea typeface="Times New Roman" panose="02020603050405020304" pitchFamily="18" charset="0"/>
              </a:rPr>
              <a:t> (</a:t>
            </a:r>
            <a:r>
              <a:rPr lang="uk-UA" sz="1700" dirty="0" err="1">
                <a:effectLst/>
                <a:latin typeface="Times New Roman" panose="02020603050405020304" pitchFamily="18" charset="0"/>
                <a:ea typeface="Times New Roman" panose="02020603050405020304" pitchFamily="18" charset="0"/>
              </a:rPr>
              <a:t>EAP</a:t>
            </a:r>
            <a:r>
              <a:rPr lang="uk-UA" sz="1700" dirty="0">
                <a:effectLst/>
                <a:latin typeface="Times New Roman" panose="02020603050405020304" pitchFamily="18" charset="0"/>
                <a:ea typeface="Times New Roman" panose="02020603050405020304" pitchFamily="18" charset="0"/>
              </a:rPr>
              <a:t>), для забезпечення вищого рівня безпеки.</a:t>
            </a:r>
            <a:endParaRPr lang="ru-UA" sz="1700" dirty="0">
              <a:effectLst/>
              <a:latin typeface="Times New Roman" panose="02020603050405020304" pitchFamily="18" charset="0"/>
              <a:ea typeface="Times New Roman" panose="02020603050405020304" pitchFamily="18" charset="0"/>
            </a:endParaRPr>
          </a:p>
          <a:p>
            <a:pPr marL="0" indent="0">
              <a:buNone/>
            </a:pPr>
            <a:endParaRPr lang="ru-UA" sz="1700" dirty="0"/>
          </a:p>
        </p:txBody>
      </p:sp>
    </p:spTree>
    <p:extLst>
      <p:ext uri="{BB962C8B-B14F-4D97-AF65-F5344CB8AC3E}">
        <p14:creationId xmlns:p14="http://schemas.microsoft.com/office/powerpoint/2010/main" val="3949534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5" name="Rectangle 7174">
            <a:extLst>
              <a:ext uri="{FF2B5EF4-FFF2-40B4-BE49-F238E27FC236}">
                <a16:creationId xmlns:a16="http://schemas.microsoft.com/office/drawing/2014/main" id="{B6FACB3C-9069-4791-BC5C-0DB7CD19B8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77" name="Rectangle 7176">
            <a:extLst>
              <a:ext uri="{FF2B5EF4-FFF2-40B4-BE49-F238E27FC236}">
                <a16:creationId xmlns:a16="http://schemas.microsoft.com/office/drawing/2014/main" id="{71F2038E-D777-4B76-81DD-DD13EE91B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26A83514-6FAA-F012-A032-C134B29C804B}"/>
              </a:ext>
            </a:extLst>
          </p:cNvPr>
          <p:cNvSpPr>
            <a:spLocks noGrp="1"/>
          </p:cNvSpPr>
          <p:nvPr>
            <p:ph type="title"/>
          </p:nvPr>
        </p:nvSpPr>
        <p:spPr>
          <a:xfrm>
            <a:off x="804672" y="802955"/>
            <a:ext cx="4766330" cy="1454051"/>
          </a:xfrm>
        </p:spPr>
        <p:txBody>
          <a:bodyPr>
            <a:normAutofit/>
          </a:bodyPr>
          <a:lstStyle/>
          <a:p>
            <a:r>
              <a:rPr lang="uk-UA" sz="3600" dirty="0" err="1">
                <a:solidFill>
                  <a:schemeClr val="tx2"/>
                </a:solidFill>
                <a:effectLst/>
                <a:latin typeface="Times New Roman" panose="02020603050405020304" pitchFamily="18" charset="0"/>
                <a:ea typeface="Times New Roman" panose="02020603050405020304" pitchFamily="18" charset="0"/>
              </a:rPr>
              <a:t>WPA2</a:t>
            </a:r>
            <a:r>
              <a:rPr lang="uk-UA" sz="3600" dirty="0">
                <a:solidFill>
                  <a:schemeClr val="tx2"/>
                </a:solidFill>
                <a:effectLst/>
                <a:latin typeface="Times New Roman" panose="02020603050405020304" pitchFamily="18" charset="0"/>
                <a:ea typeface="Times New Roman" panose="02020603050405020304" pitchFamily="18" charset="0"/>
              </a:rPr>
              <a:t> та </a:t>
            </a:r>
            <a:r>
              <a:rPr lang="uk-UA" sz="3600" dirty="0" err="1">
                <a:solidFill>
                  <a:schemeClr val="tx2"/>
                </a:solidFill>
                <a:effectLst/>
                <a:latin typeface="Times New Roman" panose="02020603050405020304" pitchFamily="18" charset="0"/>
                <a:ea typeface="Times New Roman" panose="02020603050405020304" pitchFamily="18" charset="0"/>
              </a:rPr>
              <a:t>WPA3</a:t>
            </a:r>
            <a:endParaRPr lang="ru-UA" sz="3600" dirty="0">
              <a:solidFill>
                <a:schemeClr val="tx2"/>
              </a:solidFill>
            </a:endParaRPr>
          </a:p>
        </p:txBody>
      </p:sp>
      <p:sp>
        <p:nvSpPr>
          <p:cNvPr id="3" name="Місце для вмісту 2">
            <a:extLst>
              <a:ext uri="{FF2B5EF4-FFF2-40B4-BE49-F238E27FC236}">
                <a16:creationId xmlns:a16="http://schemas.microsoft.com/office/drawing/2014/main" id="{43904B2C-576A-D822-587D-A1B26F5B836B}"/>
              </a:ext>
            </a:extLst>
          </p:cNvPr>
          <p:cNvSpPr>
            <a:spLocks noGrp="1"/>
          </p:cNvSpPr>
          <p:nvPr>
            <p:ph idx="1"/>
          </p:nvPr>
        </p:nvSpPr>
        <p:spPr>
          <a:xfrm>
            <a:off x="182469" y="2257006"/>
            <a:ext cx="5512152" cy="4212382"/>
          </a:xfrm>
        </p:spPr>
        <p:txBody>
          <a:bodyPr anchor="t">
            <a:normAutofit/>
          </a:bodyPr>
          <a:lstStyle/>
          <a:p>
            <a:pPr marL="0" indent="0">
              <a:buNone/>
            </a:pPr>
            <a:r>
              <a:rPr lang="uk-UA" sz="1600" dirty="0" err="1">
                <a:solidFill>
                  <a:schemeClr val="tx2"/>
                </a:solidFill>
                <a:effectLst/>
                <a:latin typeface="Times New Roman" panose="02020603050405020304" pitchFamily="18" charset="0"/>
                <a:ea typeface="Times New Roman" panose="02020603050405020304" pitchFamily="18" charset="0"/>
              </a:rPr>
              <a:t>WPA2</a:t>
            </a:r>
            <a:r>
              <a:rPr lang="uk-UA" sz="1600" dirty="0">
                <a:solidFill>
                  <a:schemeClr val="tx2"/>
                </a:solidFill>
                <a:effectLst/>
                <a:latin typeface="Times New Roman" panose="02020603050405020304" pitchFamily="18" charset="0"/>
                <a:ea typeface="Times New Roman" panose="02020603050405020304" pitchFamily="18" charset="0"/>
              </a:rPr>
              <a:t> представляє сучасний стандарт безпеки для бездротових мереж, який замінив застарілі </a:t>
            </a:r>
            <a:r>
              <a:rPr lang="uk-UA" sz="1600" dirty="0" err="1">
                <a:solidFill>
                  <a:schemeClr val="tx2"/>
                </a:solidFill>
                <a:effectLst/>
                <a:latin typeface="Times New Roman" panose="02020603050405020304" pitchFamily="18" charset="0"/>
                <a:ea typeface="Times New Roman" panose="02020603050405020304" pitchFamily="18" charset="0"/>
              </a:rPr>
              <a:t>WEP</a:t>
            </a:r>
            <a:r>
              <a:rPr lang="uk-UA" sz="1600" dirty="0">
                <a:solidFill>
                  <a:schemeClr val="tx2"/>
                </a:solidFill>
                <a:effectLst/>
                <a:latin typeface="Times New Roman" panose="02020603050405020304" pitchFamily="18" charset="0"/>
                <a:ea typeface="Times New Roman" panose="02020603050405020304" pitchFamily="18" charset="0"/>
              </a:rPr>
              <a:t> і оновив попередню версію </a:t>
            </a:r>
            <a:r>
              <a:rPr lang="uk-UA" sz="1600" dirty="0" err="1">
                <a:solidFill>
                  <a:schemeClr val="tx2"/>
                </a:solidFill>
                <a:effectLst/>
                <a:latin typeface="Times New Roman" panose="02020603050405020304" pitchFamily="18" charset="0"/>
                <a:ea typeface="Times New Roman" panose="02020603050405020304" pitchFamily="18" charset="0"/>
              </a:rPr>
              <a:t>WPA</a:t>
            </a:r>
            <a:r>
              <a:rPr lang="uk-UA" sz="1600" dirty="0">
                <a:solidFill>
                  <a:schemeClr val="tx2"/>
                </a:solidFill>
                <a:effectLst/>
                <a:latin typeface="Times New Roman" panose="02020603050405020304" pitchFamily="18" charset="0"/>
                <a:ea typeface="Times New Roman" panose="02020603050405020304" pitchFamily="18" charset="0"/>
              </a:rPr>
              <a:t>. Принцип його роботи базується на ряді технологічних </a:t>
            </a:r>
            <a:r>
              <a:rPr lang="uk-UA" sz="1600" dirty="0" err="1">
                <a:solidFill>
                  <a:schemeClr val="tx2"/>
                </a:solidFill>
                <a:effectLst/>
                <a:latin typeface="Times New Roman" panose="02020603050405020304" pitchFamily="18" charset="0"/>
                <a:ea typeface="Times New Roman" panose="02020603050405020304" pitchFamily="18" charset="0"/>
              </a:rPr>
              <a:t>вдосконалень</a:t>
            </a:r>
            <a:r>
              <a:rPr lang="uk-UA" sz="1600" dirty="0">
                <a:solidFill>
                  <a:schemeClr val="tx2"/>
                </a:solidFill>
                <a:effectLst/>
                <a:latin typeface="Times New Roman" panose="02020603050405020304" pitchFamily="18" charset="0"/>
                <a:ea typeface="Times New Roman" panose="02020603050405020304" pitchFamily="18" charset="0"/>
              </a:rPr>
              <a:t>, які спрямовані на забезпечення конфіденційності, цілісності та </a:t>
            </a:r>
            <a:r>
              <a:rPr lang="uk-UA" sz="1600" dirty="0" err="1">
                <a:solidFill>
                  <a:schemeClr val="tx2"/>
                </a:solidFill>
                <a:effectLst/>
                <a:latin typeface="Times New Roman" panose="02020603050405020304" pitchFamily="18" charset="0"/>
                <a:ea typeface="Times New Roman" panose="02020603050405020304" pitchFamily="18" charset="0"/>
              </a:rPr>
              <a:t>аутентичності</a:t>
            </a:r>
            <a:r>
              <a:rPr lang="uk-UA" sz="1600" dirty="0">
                <a:solidFill>
                  <a:schemeClr val="tx2"/>
                </a:solidFill>
                <a:effectLst/>
                <a:latin typeface="Times New Roman" panose="02020603050405020304" pitchFamily="18" charset="0"/>
                <a:ea typeface="Times New Roman" panose="02020603050405020304" pitchFamily="18" charset="0"/>
              </a:rPr>
              <a:t> передачі даних у бездротових мережах </a:t>
            </a:r>
            <a:endParaRPr lang="ru-UA" sz="1600" dirty="0">
              <a:solidFill>
                <a:schemeClr val="tx2"/>
              </a:solidFill>
              <a:effectLst/>
              <a:latin typeface="Times New Roman" panose="02020603050405020304" pitchFamily="18" charset="0"/>
              <a:ea typeface="Times New Roman" panose="02020603050405020304" pitchFamily="18" charset="0"/>
            </a:endParaRPr>
          </a:p>
          <a:p>
            <a:pPr marL="0" indent="0">
              <a:buNone/>
            </a:pPr>
            <a:r>
              <a:rPr lang="uk-UA" sz="1600" dirty="0" err="1">
                <a:solidFill>
                  <a:schemeClr val="tx2"/>
                </a:solidFill>
                <a:effectLst/>
                <a:latin typeface="Times New Roman" panose="02020603050405020304" pitchFamily="18" charset="0"/>
                <a:ea typeface="Times New Roman" panose="02020603050405020304" pitchFamily="18" charset="0"/>
              </a:rPr>
              <a:t>WPA3</a:t>
            </a:r>
            <a:r>
              <a:rPr lang="uk-UA" sz="1600" dirty="0">
                <a:solidFill>
                  <a:schemeClr val="tx2"/>
                </a:solidFill>
                <a:effectLst/>
                <a:latin typeface="Times New Roman" panose="02020603050405020304" pitchFamily="18" charset="0"/>
                <a:ea typeface="Times New Roman" panose="02020603050405020304" pitchFamily="18" charset="0"/>
              </a:rPr>
              <a:t> є останньою ітерацією стандартів безпеки для бездротових мереж і принесла інновації в порівнянні з попередніми версіями. Принцип роботи </a:t>
            </a:r>
            <a:r>
              <a:rPr lang="uk-UA" sz="1600" dirty="0" err="1">
                <a:solidFill>
                  <a:schemeClr val="tx2"/>
                </a:solidFill>
                <a:effectLst/>
                <a:latin typeface="Times New Roman" panose="02020603050405020304" pitchFamily="18" charset="0"/>
                <a:ea typeface="Times New Roman" panose="02020603050405020304" pitchFamily="18" charset="0"/>
              </a:rPr>
              <a:t>WPA3</a:t>
            </a:r>
            <a:r>
              <a:rPr lang="uk-UA" sz="1600" dirty="0">
                <a:solidFill>
                  <a:schemeClr val="tx2"/>
                </a:solidFill>
                <a:effectLst/>
                <a:latin typeface="Times New Roman" panose="02020603050405020304" pitchFamily="18" charset="0"/>
                <a:ea typeface="Times New Roman" panose="02020603050405020304" pitchFamily="18" charset="0"/>
              </a:rPr>
              <a:t> спрямований на покращення безпеки та </a:t>
            </a:r>
            <a:r>
              <a:rPr lang="uk-UA" sz="1600" dirty="0" err="1">
                <a:solidFill>
                  <a:schemeClr val="tx2"/>
                </a:solidFill>
                <a:effectLst/>
                <a:latin typeface="Times New Roman" panose="02020603050405020304" pitchFamily="18" charset="0"/>
                <a:ea typeface="Times New Roman" panose="02020603050405020304" pitchFamily="18" charset="0"/>
              </a:rPr>
              <a:t>приватності</a:t>
            </a:r>
            <a:r>
              <a:rPr lang="uk-UA" sz="1600" dirty="0">
                <a:solidFill>
                  <a:schemeClr val="tx2"/>
                </a:solidFill>
                <a:effectLst/>
                <a:latin typeface="Times New Roman" panose="02020603050405020304" pitchFamily="18" charset="0"/>
                <a:ea typeface="Times New Roman" panose="02020603050405020304" pitchFamily="18" charset="0"/>
              </a:rPr>
              <a:t> в бездротових мережах.</a:t>
            </a:r>
            <a:endParaRPr lang="ru-UA" sz="1600" dirty="0">
              <a:solidFill>
                <a:schemeClr val="tx2"/>
              </a:solidFill>
              <a:effectLst/>
              <a:latin typeface="Times New Roman" panose="02020603050405020304" pitchFamily="18" charset="0"/>
              <a:ea typeface="Times New Roman" panose="02020603050405020304" pitchFamily="18" charset="0"/>
            </a:endParaRPr>
          </a:p>
          <a:p>
            <a:pPr marL="0" indent="0">
              <a:buNone/>
            </a:pPr>
            <a:r>
              <a:rPr lang="uk-UA" sz="1600" dirty="0">
                <a:solidFill>
                  <a:schemeClr val="tx2"/>
                </a:solidFill>
                <a:effectLst/>
                <a:latin typeface="Times New Roman" panose="02020603050405020304" pitchFamily="18" charset="0"/>
                <a:ea typeface="Times New Roman" panose="02020603050405020304" pitchFamily="18" charset="0"/>
              </a:rPr>
              <a:t>Однією з ключових особливостей </a:t>
            </a:r>
            <a:r>
              <a:rPr lang="uk-UA" sz="1600" dirty="0" err="1">
                <a:solidFill>
                  <a:schemeClr val="tx2"/>
                </a:solidFill>
                <a:effectLst/>
                <a:latin typeface="Times New Roman" panose="02020603050405020304" pitchFamily="18" charset="0"/>
                <a:ea typeface="Times New Roman" panose="02020603050405020304" pitchFamily="18" charset="0"/>
              </a:rPr>
              <a:t>WPA3</a:t>
            </a:r>
            <a:r>
              <a:rPr lang="uk-UA" sz="1600" dirty="0">
                <a:solidFill>
                  <a:schemeClr val="tx2"/>
                </a:solidFill>
                <a:effectLst/>
                <a:latin typeface="Times New Roman" panose="02020603050405020304" pitchFamily="18" charset="0"/>
                <a:ea typeface="Times New Roman" panose="02020603050405020304" pitchFamily="18" charset="0"/>
              </a:rPr>
              <a:t> є використання індивідуального шифрування для кожного підключеного пристрою. Це означає, що навіть якщо зловмисник здобуде доступ до одного підключеного пристрою, він не матиме можливості розшифрувати трафік інших пристроїв у мережі.</a:t>
            </a:r>
            <a:endParaRPr lang="ru-UA" sz="1600" dirty="0">
              <a:solidFill>
                <a:schemeClr val="tx2"/>
              </a:solidFill>
              <a:effectLst/>
              <a:latin typeface="Times New Roman" panose="02020603050405020304" pitchFamily="18" charset="0"/>
              <a:ea typeface="Times New Roman" panose="02020603050405020304" pitchFamily="18" charset="0"/>
            </a:endParaRPr>
          </a:p>
          <a:p>
            <a:endParaRPr lang="ru-UA" sz="1300" dirty="0">
              <a:solidFill>
                <a:schemeClr val="tx2"/>
              </a:solidFill>
            </a:endParaRPr>
          </a:p>
        </p:txBody>
      </p:sp>
      <p:grpSp>
        <p:nvGrpSpPr>
          <p:cNvPr id="7179" name="Group 7178">
            <a:extLst>
              <a:ext uri="{FF2B5EF4-FFF2-40B4-BE49-F238E27FC236}">
                <a16:creationId xmlns:a16="http://schemas.microsoft.com/office/drawing/2014/main" id="{DD354807-230F-4402-B1B9-F733A8F1F19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818240" y="-16714"/>
            <a:ext cx="6373761" cy="6874714"/>
            <a:chOff x="5818240" y="-1"/>
            <a:chExt cx="6373761" cy="6874714"/>
          </a:xfrm>
        </p:grpSpPr>
        <p:sp>
          <p:nvSpPr>
            <p:cNvPr id="7180" name="Freeform: Shape 7179">
              <a:extLst>
                <a:ext uri="{FF2B5EF4-FFF2-40B4-BE49-F238E27FC236}">
                  <a16:creationId xmlns:a16="http://schemas.microsoft.com/office/drawing/2014/main" id="{BF5A6F4A-CE87-4D5C-9382-8167967CE8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18240" y="-1"/>
              <a:ext cx="6373761" cy="6874714"/>
            </a:xfrm>
            <a:custGeom>
              <a:avLst/>
              <a:gdLst>
                <a:gd name="connsiteX0" fmla="*/ 6373761 w 6373761"/>
                <a:gd name="connsiteY0" fmla="*/ 5771297 h 6874714"/>
                <a:gd name="connsiteX1" fmla="*/ 6373761 w 6373761"/>
                <a:gd name="connsiteY1" fmla="*/ 6247960 h 6874714"/>
                <a:gd name="connsiteX2" fmla="*/ 6235932 w 6373761"/>
                <a:gd name="connsiteY2" fmla="*/ 6361930 h 6874714"/>
                <a:gd name="connsiteX3" fmla="*/ 5960375 w 6373761"/>
                <a:gd name="connsiteY3" fmla="*/ 6587489 h 6874714"/>
                <a:gd name="connsiteX4" fmla="*/ 5822907 w 6373761"/>
                <a:gd name="connsiteY4" fmla="*/ 6701871 h 6874714"/>
                <a:gd name="connsiteX5" fmla="*/ 5681115 w 6373761"/>
                <a:gd name="connsiteY5" fmla="*/ 6816896 h 6874714"/>
                <a:gd name="connsiteX6" fmla="*/ 5604096 w 6373761"/>
                <a:gd name="connsiteY6" fmla="*/ 6874714 h 6874714"/>
                <a:gd name="connsiteX7" fmla="*/ 4878485 w 6373761"/>
                <a:gd name="connsiteY7" fmla="*/ 6874714 h 6874714"/>
                <a:gd name="connsiteX8" fmla="*/ 5006014 w 6373761"/>
                <a:gd name="connsiteY8" fmla="*/ 6800200 h 6874714"/>
                <a:gd name="connsiteX9" fmla="*/ 5149855 w 6373761"/>
                <a:gd name="connsiteY9" fmla="*/ 6707667 h 6874714"/>
                <a:gd name="connsiteX10" fmla="*/ 5431866 w 6373761"/>
                <a:gd name="connsiteY10" fmla="*/ 6506210 h 6874714"/>
                <a:gd name="connsiteX11" fmla="*/ 5571036 w 6373761"/>
                <a:gd name="connsiteY11" fmla="*/ 6399557 h 6874714"/>
                <a:gd name="connsiteX12" fmla="*/ 5711649 w 6373761"/>
                <a:gd name="connsiteY12" fmla="*/ 6288912 h 6874714"/>
                <a:gd name="connsiteX13" fmla="*/ 6276589 w 6373761"/>
                <a:gd name="connsiteY13" fmla="*/ 5852379 h 6874714"/>
                <a:gd name="connsiteX14" fmla="*/ 3975975 w 6373761"/>
                <a:gd name="connsiteY14" fmla="*/ 263 h 6874714"/>
                <a:gd name="connsiteX15" fmla="*/ 4350473 w 6373761"/>
                <a:gd name="connsiteY15" fmla="*/ 24963 h 6874714"/>
                <a:gd name="connsiteX16" fmla="*/ 5077909 w 6373761"/>
                <a:gd name="connsiteY16" fmla="*/ 189450 h 6874714"/>
                <a:gd name="connsiteX17" fmla="*/ 5746507 w 6373761"/>
                <a:gd name="connsiteY17" fmla="*/ 505804 h 6874714"/>
                <a:gd name="connsiteX18" fmla="*/ 6322456 w 6373761"/>
                <a:gd name="connsiteY18" fmla="*/ 956633 h 6874714"/>
                <a:gd name="connsiteX19" fmla="*/ 6373761 w 6373761"/>
                <a:gd name="connsiteY19" fmla="*/ 1011863 h 6874714"/>
                <a:gd name="connsiteX20" fmla="*/ 6373761 w 6373761"/>
                <a:gd name="connsiteY20" fmla="*/ 1185075 h 6874714"/>
                <a:gd name="connsiteX21" fmla="*/ 6359489 w 6373761"/>
                <a:gd name="connsiteY21" fmla="*/ 1169497 h 6874714"/>
                <a:gd name="connsiteX22" fmla="*/ 6233869 w 6373761"/>
                <a:gd name="connsiteY22" fmla="*/ 1047442 h 6874714"/>
                <a:gd name="connsiteX23" fmla="*/ 5961423 w 6373761"/>
                <a:gd name="connsiteY23" fmla="*/ 827953 h 6874714"/>
                <a:gd name="connsiteX24" fmla="*/ 5663555 w 6373761"/>
                <a:gd name="connsiteY24" fmla="*/ 645304 h 6874714"/>
                <a:gd name="connsiteX25" fmla="*/ 5013827 w 6373761"/>
                <a:gd name="connsiteY25" fmla="*/ 397863 h 6874714"/>
                <a:gd name="connsiteX26" fmla="*/ 4327409 w 6373761"/>
                <a:gd name="connsiteY26" fmla="*/ 302545 h 6874714"/>
                <a:gd name="connsiteX27" fmla="*/ 3639939 w 6373761"/>
                <a:gd name="connsiteY27" fmla="*/ 338868 h 6874714"/>
                <a:gd name="connsiteX28" fmla="*/ 3302495 w 6373761"/>
                <a:gd name="connsiteY28" fmla="*/ 403659 h 6874714"/>
                <a:gd name="connsiteX29" fmla="*/ 2971604 w 6373761"/>
                <a:gd name="connsiteY29" fmla="*/ 496273 h 6874714"/>
                <a:gd name="connsiteX30" fmla="*/ 2648706 w 6373761"/>
                <a:gd name="connsiteY30" fmla="*/ 614389 h 6874714"/>
                <a:gd name="connsiteX31" fmla="*/ 2335374 w 6373761"/>
                <a:gd name="connsiteY31" fmla="*/ 757109 h 6874714"/>
                <a:gd name="connsiteX32" fmla="*/ 1741342 w 6373761"/>
                <a:gd name="connsiteY32" fmla="*/ 1107725 h 6874714"/>
                <a:gd name="connsiteX33" fmla="*/ 1600861 w 6373761"/>
                <a:gd name="connsiteY33" fmla="*/ 1208710 h 6874714"/>
                <a:gd name="connsiteX34" fmla="*/ 1531799 w 6373761"/>
                <a:gd name="connsiteY34" fmla="*/ 1260879 h 6874714"/>
                <a:gd name="connsiteX35" fmla="*/ 1463655 w 6373761"/>
                <a:gd name="connsiteY35" fmla="*/ 1314333 h 6874714"/>
                <a:gd name="connsiteX36" fmla="*/ 1200777 w 6373761"/>
                <a:gd name="connsiteY36" fmla="*/ 1541166 h 6874714"/>
                <a:gd name="connsiteX37" fmla="*/ 731501 w 6373761"/>
                <a:gd name="connsiteY37" fmla="*/ 2055754 h 6874714"/>
                <a:gd name="connsiteX38" fmla="*/ 531393 w 6373761"/>
                <a:gd name="connsiteY38" fmla="*/ 2342739 h 6874714"/>
                <a:gd name="connsiteX39" fmla="*/ 361033 w 6373761"/>
                <a:gd name="connsiteY39" fmla="*/ 2649046 h 6874714"/>
                <a:gd name="connsiteX40" fmla="*/ 323292 w 6373761"/>
                <a:gd name="connsiteY40" fmla="*/ 2728263 h 6874714"/>
                <a:gd name="connsiteX41" fmla="*/ 304945 w 6373761"/>
                <a:gd name="connsiteY41" fmla="*/ 2768193 h 6874714"/>
                <a:gd name="connsiteX42" fmla="*/ 287516 w 6373761"/>
                <a:gd name="connsiteY42" fmla="*/ 2808510 h 6874714"/>
                <a:gd name="connsiteX43" fmla="*/ 254230 w 6373761"/>
                <a:gd name="connsiteY43" fmla="*/ 2889788 h 6874714"/>
                <a:gd name="connsiteX44" fmla="*/ 223042 w 6373761"/>
                <a:gd name="connsiteY44" fmla="*/ 2971968 h 6874714"/>
                <a:gd name="connsiteX45" fmla="*/ 121611 w 6373761"/>
                <a:gd name="connsiteY45" fmla="*/ 3308544 h 6874714"/>
                <a:gd name="connsiteX46" fmla="*/ 39314 w 6373761"/>
                <a:gd name="connsiteY46" fmla="*/ 4005912 h 6874714"/>
                <a:gd name="connsiteX47" fmla="*/ 73910 w 6373761"/>
                <a:gd name="connsiteY47" fmla="*/ 4354081 h 6874714"/>
                <a:gd name="connsiteX48" fmla="*/ 179534 w 6373761"/>
                <a:gd name="connsiteY48" fmla="*/ 4687050 h 6874714"/>
                <a:gd name="connsiteX49" fmla="*/ 215964 w 6373761"/>
                <a:gd name="connsiteY49" fmla="*/ 4766654 h 6874714"/>
                <a:gd name="connsiteX50" fmla="*/ 256457 w 6373761"/>
                <a:gd name="connsiteY50" fmla="*/ 4844455 h 6874714"/>
                <a:gd name="connsiteX51" fmla="*/ 346225 w 6373761"/>
                <a:gd name="connsiteY51" fmla="*/ 4995290 h 6874714"/>
                <a:gd name="connsiteX52" fmla="*/ 445296 w 6373761"/>
                <a:gd name="connsiteY52" fmla="*/ 5140971 h 6874714"/>
                <a:gd name="connsiteX53" fmla="*/ 551443 w 6373761"/>
                <a:gd name="connsiteY53" fmla="*/ 5282531 h 6874714"/>
                <a:gd name="connsiteX54" fmla="*/ 772387 w 6373761"/>
                <a:gd name="connsiteY54" fmla="*/ 5562561 h 6874714"/>
                <a:gd name="connsiteX55" fmla="*/ 882858 w 6373761"/>
                <a:gd name="connsiteY55" fmla="*/ 5704507 h 6874714"/>
                <a:gd name="connsiteX56" fmla="*/ 990316 w 6373761"/>
                <a:gd name="connsiteY56" fmla="*/ 5848258 h 6874714"/>
                <a:gd name="connsiteX57" fmla="*/ 1097774 w 6373761"/>
                <a:gd name="connsiteY57" fmla="*/ 5987114 h 6874714"/>
                <a:gd name="connsiteX58" fmla="*/ 1210080 w 6373761"/>
                <a:gd name="connsiteY58" fmla="*/ 6121203 h 6874714"/>
                <a:gd name="connsiteX59" fmla="*/ 1448192 w 6373761"/>
                <a:gd name="connsiteY59" fmla="*/ 6374054 h 6874714"/>
                <a:gd name="connsiteX60" fmla="*/ 1982991 w 6373761"/>
                <a:gd name="connsiteY60" fmla="*/ 6796158 h 6874714"/>
                <a:gd name="connsiteX61" fmla="*/ 2118475 w 6373761"/>
                <a:gd name="connsiteY61" fmla="*/ 6874714 h 6874714"/>
                <a:gd name="connsiteX62" fmla="*/ 1569874 w 6373761"/>
                <a:gd name="connsiteY62" fmla="*/ 6874714 h 6874714"/>
                <a:gd name="connsiteX63" fmla="*/ 1507802 w 6373761"/>
                <a:gd name="connsiteY63" fmla="*/ 6817815 h 6874714"/>
                <a:gd name="connsiteX64" fmla="*/ 1256865 w 6373761"/>
                <a:gd name="connsiteY64" fmla="*/ 6543437 h 6874714"/>
                <a:gd name="connsiteX65" fmla="*/ 1038410 w 6373761"/>
                <a:gd name="connsiteY65" fmla="*/ 6248722 h 6874714"/>
                <a:gd name="connsiteX66" fmla="*/ 845380 w 6373761"/>
                <a:gd name="connsiteY66" fmla="*/ 5941386 h 6874714"/>
                <a:gd name="connsiteX67" fmla="*/ 755351 w 6373761"/>
                <a:gd name="connsiteY67" fmla="*/ 5788877 h 6874714"/>
                <a:gd name="connsiteX68" fmla="*/ 661784 w 6373761"/>
                <a:gd name="connsiteY68" fmla="*/ 5638944 h 6874714"/>
                <a:gd name="connsiteX69" fmla="*/ 466525 w 6373761"/>
                <a:gd name="connsiteY69" fmla="*/ 5340366 h 6874714"/>
                <a:gd name="connsiteX70" fmla="*/ 370992 w 6373761"/>
                <a:gd name="connsiteY70" fmla="*/ 5188502 h 6874714"/>
                <a:gd name="connsiteX71" fmla="*/ 280046 w 6373761"/>
                <a:gd name="connsiteY71" fmla="*/ 5033287 h 6874714"/>
                <a:gd name="connsiteX72" fmla="*/ 126853 w 6373761"/>
                <a:gd name="connsiteY72" fmla="*/ 4707660 h 6874714"/>
                <a:gd name="connsiteX73" fmla="*/ 30272 w 6373761"/>
                <a:gd name="connsiteY73" fmla="*/ 4362068 h 6874714"/>
                <a:gd name="connsiteX74" fmla="*/ 0 w 6373761"/>
                <a:gd name="connsiteY74" fmla="*/ 4005912 h 6874714"/>
                <a:gd name="connsiteX75" fmla="*/ 270480 w 6373761"/>
                <a:gd name="connsiteY75" fmla="*/ 2610532 h 6874714"/>
                <a:gd name="connsiteX76" fmla="*/ 415942 w 6373761"/>
                <a:gd name="connsiteY76" fmla="*/ 2280526 h 6874714"/>
                <a:gd name="connsiteX77" fmla="*/ 590102 w 6373761"/>
                <a:gd name="connsiteY77" fmla="*/ 1962626 h 6874714"/>
                <a:gd name="connsiteX78" fmla="*/ 1020719 w 6373761"/>
                <a:gd name="connsiteY78" fmla="*/ 1373070 h 6874714"/>
                <a:gd name="connsiteX79" fmla="*/ 1275080 w 6373761"/>
                <a:gd name="connsiteY79" fmla="*/ 1107081 h 6874714"/>
                <a:gd name="connsiteX80" fmla="*/ 1342437 w 6373761"/>
                <a:gd name="connsiteY80" fmla="*/ 1043965 h 6874714"/>
                <a:gd name="connsiteX81" fmla="*/ 1411106 w 6373761"/>
                <a:gd name="connsiteY81" fmla="*/ 982138 h 6874714"/>
                <a:gd name="connsiteX82" fmla="*/ 1553029 w 6373761"/>
                <a:gd name="connsiteY82" fmla="*/ 863376 h 6874714"/>
                <a:gd name="connsiteX83" fmla="*/ 2173401 w 6373761"/>
                <a:gd name="connsiteY83" fmla="*/ 454409 h 6874714"/>
                <a:gd name="connsiteX84" fmla="*/ 3599708 w 6373761"/>
                <a:gd name="connsiteY84" fmla="*/ 16332 h 6874714"/>
                <a:gd name="connsiteX85" fmla="*/ 3975975 w 6373761"/>
                <a:gd name="connsiteY85" fmla="*/ 263 h 6874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6373761" h="6874714">
                  <a:moveTo>
                    <a:pt x="6373761" y="5771297"/>
                  </a:moveTo>
                  <a:lnTo>
                    <a:pt x="6373761" y="6247960"/>
                  </a:lnTo>
                  <a:lnTo>
                    <a:pt x="6235932" y="6361930"/>
                  </a:lnTo>
                  <a:cubicBezTo>
                    <a:pt x="6143250" y="6437460"/>
                    <a:pt x="6051059" y="6512200"/>
                    <a:pt x="5960375" y="6587489"/>
                  </a:cubicBezTo>
                  <a:lnTo>
                    <a:pt x="5822907" y="6701871"/>
                  </a:lnTo>
                  <a:cubicBezTo>
                    <a:pt x="5776123" y="6740385"/>
                    <a:pt x="5729079" y="6778899"/>
                    <a:pt x="5681115" y="6816896"/>
                  </a:cubicBezTo>
                  <a:lnTo>
                    <a:pt x="5604096" y="6874714"/>
                  </a:lnTo>
                  <a:lnTo>
                    <a:pt x="4878485" y="6874714"/>
                  </a:lnTo>
                  <a:lnTo>
                    <a:pt x="5006014" y="6800200"/>
                  </a:lnTo>
                  <a:cubicBezTo>
                    <a:pt x="5054354" y="6770429"/>
                    <a:pt x="5102285" y="6739483"/>
                    <a:pt x="5149855" y="6707667"/>
                  </a:cubicBezTo>
                  <a:cubicBezTo>
                    <a:pt x="5244993" y="6643906"/>
                    <a:pt x="5338561" y="6576025"/>
                    <a:pt x="5431866" y="6506210"/>
                  </a:cubicBezTo>
                  <a:cubicBezTo>
                    <a:pt x="5478386" y="6471304"/>
                    <a:pt x="5524777" y="6435495"/>
                    <a:pt x="5571036" y="6399557"/>
                  </a:cubicBezTo>
                  <a:lnTo>
                    <a:pt x="5711649" y="6288912"/>
                  </a:lnTo>
                  <a:cubicBezTo>
                    <a:pt x="5902059" y="6140395"/>
                    <a:pt x="6093257" y="5998320"/>
                    <a:pt x="6276589" y="5852379"/>
                  </a:cubicBezTo>
                  <a:close/>
                  <a:moveTo>
                    <a:pt x="3975975" y="263"/>
                  </a:moveTo>
                  <a:cubicBezTo>
                    <a:pt x="4101550" y="1809"/>
                    <a:pt x="4226830" y="10149"/>
                    <a:pt x="4350473" y="24963"/>
                  </a:cubicBezTo>
                  <a:cubicBezTo>
                    <a:pt x="4598149" y="54846"/>
                    <a:pt x="4842943" y="108687"/>
                    <a:pt x="5077909" y="189450"/>
                  </a:cubicBezTo>
                  <a:cubicBezTo>
                    <a:pt x="5312876" y="269955"/>
                    <a:pt x="5537357" y="376867"/>
                    <a:pt x="5746507" y="505804"/>
                  </a:cubicBezTo>
                  <a:cubicBezTo>
                    <a:pt x="5955527" y="634999"/>
                    <a:pt x="6148688" y="786864"/>
                    <a:pt x="6322456" y="956633"/>
                  </a:cubicBezTo>
                  <a:lnTo>
                    <a:pt x="6373761" y="1011863"/>
                  </a:lnTo>
                  <a:lnTo>
                    <a:pt x="6373761" y="1185075"/>
                  </a:lnTo>
                  <a:lnTo>
                    <a:pt x="6359489" y="1169497"/>
                  </a:lnTo>
                  <a:cubicBezTo>
                    <a:pt x="6318811" y="1127602"/>
                    <a:pt x="6276917" y="1086890"/>
                    <a:pt x="6233869" y="1047442"/>
                  </a:cubicBezTo>
                  <a:cubicBezTo>
                    <a:pt x="6147509" y="968870"/>
                    <a:pt x="6056431" y="895448"/>
                    <a:pt x="5961423" y="827953"/>
                  </a:cubicBezTo>
                  <a:cubicBezTo>
                    <a:pt x="5865891" y="761102"/>
                    <a:pt x="5766688" y="699403"/>
                    <a:pt x="5663555" y="645304"/>
                  </a:cubicBezTo>
                  <a:cubicBezTo>
                    <a:pt x="5457943" y="535816"/>
                    <a:pt x="5238703" y="453894"/>
                    <a:pt x="5013827" y="397863"/>
                  </a:cubicBezTo>
                  <a:cubicBezTo>
                    <a:pt x="4788953" y="341703"/>
                    <a:pt x="4558442" y="310917"/>
                    <a:pt x="4327409" y="302545"/>
                  </a:cubicBezTo>
                  <a:cubicBezTo>
                    <a:pt x="4096111" y="293012"/>
                    <a:pt x="3867174" y="305893"/>
                    <a:pt x="3639939" y="338868"/>
                  </a:cubicBezTo>
                  <a:cubicBezTo>
                    <a:pt x="3526585" y="355999"/>
                    <a:pt x="3413885" y="377254"/>
                    <a:pt x="3302495" y="403659"/>
                  </a:cubicBezTo>
                  <a:cubicBezTo>
                    <a:pt x="3191107" y="430451"/>
                    <a:pt x="3080634" y="460978"/>
                    <a:pt x="2971604" y="496273"/>
                  </a:cubicBezTo>
                  <a:cubicBezTo>
                    <a:pt x="2862573" y="531437"/>
                    <a:pt x="2754854" y="570852"/>
                    <a:pt x="2648706" y="614389"/>
                  </a:cubicBezTo>
                  <a:cubicBezTo>
                    <a:pt x="2542690" y="658056"/>
                    <a:pt x="2438114" y="705714"/>
                    <a:pt x="2335374" y="757109"/>
                  </a:cubicBezTo>
                  <a:cubicBezTo>
                    <a:pt x="2129894" y="859769"/>
                    <a:pt x="1931228" y="976855"/>
                    <a:pt x="1741342" y="1107725"/>
                  </a:cubicBezTo>
                  <a:cubicBezTo>
                    <a:pt x="1694035" y="1140571"/>
                    <a:pt x="1646858" y="1173933"/>
                    <a:pt x="1600861" y="1208710"/>
                  </a:cubicBezTo>
                  <a:cubicBezTo>
                    <a:pt x="1577535" y="1225713"/>
                    <a:pt x="1554732" y="1243361"/>
                    <a:pt x="1531799" y="1260879"/>
                  </a:cubicBezTo>
                  <a:cubicBezTo>
                    <a:pt x="1508735" y="1278267"/>
                    <a:pt x="1486064" y="1296171"/>
                    <a:pt x="1463655" y="1314333"/>
                  </a:cubicBezTo>
                  <a:cubicBezTo>
                    <a:pt x="1373627" y="1386853"/>
                    <a:pt x="1285564" y="1462077"/>
                    <a:pt x="1200777" y="1541166"/>
                  </a:cubicBezTo>
                  <a:cubicBezTo>
                    <a:pt x="1030810" y="1698827"/>
                    <a:pt x="873161" y="1870785"/>
                    <a:pt x="731501" y="2055754"/>
                  </a:cubicBezTo>
                  <a:cubicBezTo>
                    <a:pt x="660734" y="2148239"/>
                    <a:pt x="593771" y="2243944"/>
                    <a:pt x="531393" y="2342739"/>
                  </a:cubicBezTo>
                  <a:cubicBezTo>
                    <a:pt x="470063" y="2442050"/>
                    <a:pt x="412140" y="2543810"/>
                    <a:pt x="361033" y="2649046"/>
                  </a:cubicBezTo>
                  <a:cubicBezTo>
                    <a:pt x="347798" y="2675194"/>
                    <a:pt x="335479" y="2701728"/>
                    <a:pt x="323292" y="2728263"/>
                  </a:cubicBezTo>
                  <a:lnTo>
                    <a:pt x="304945" y="2768193"/>
                  </a:lnTo>
                  <a:lnTo>
                    <a:pt x="287516" y="2808510"/>
                  </a:lnTo>
                  <a:cubicBezTo>
                    <a:pt x="276115" y="2835432"/>
                    <a:pt x="264583" y="2862352"/>
                    <a:pt x="254230" y="2889788"/>
                  </a:cubicBezTo>
                  <a:cubicBezTo>
                    <a:pt x="243877" y="2917224"/>
                    <a:pt x="232477" y="2944274"/>
                    <a:pt x="223042" y="2971968"/>
                  </a:cubicBezTo>
                  <a:cubicBezTo>
                    <a:pt x="182679" y="3081970"/>
                    <a:pt x="148475" y="3194291"/>
                    <a:pt x="121611" y="3308544"/>
                  </a:cubicBezTo>
                  <a:cubicBezTo>
                    <a:pt x="67096" y="3536534"/>
                    <a:pt x="39183" y="3771224"/>
                    <a:pt x="39314" y="4005912"/>
                  </a:cubicBezTo>
                  <a:cubicBezTo>
                    <a:pt x="39969" y="4122871"/>
                    <a:pt x="51109" y="4239571"/>
                    <a:pt x="73910" y="4354081"/>
                  </a:cubicBezTo>
                  <a:cubicBezTo>
                    <a:pt x="97892" y="4468334"/>
                    <a:pt x="132619" y="4580140"/>
                    <a:pt x="179534" y="4687050"/>
                  </a:cubicBezTo>
                  <a:cubicBezTo>
                    <a:pt x="190673" y="4713972"/>
                    <a:pt x="203647" y="4740249"/>
                    <a:pt x="215964" y="4766654"/>
                  </a:cubicBezTo>
                  <a:cubicBezTo>
                    <a:pt x="229332" y="4792674"/>
                    <a:pt x="242043" y="4818950"/>
                    <a:pt x="256457" y="4844455"/>
                  </a:cubicBezTo>
                  <a:cubicBezTo>
                    <a:pt x="283978" y="4895978"/>
                    <a:pt x="314642" y="4945956"/>
                    <a:pt x="346225" y="4995290"/>
                  </a:cubicBezTo>
                  <a:cubicBezTo>
                    <a:pt x="377676" y="5044752"/>
                    <a:pt x="411355" y="5092926"/>
                    <a:pt x="445296" y="5140971"/>
                  </a:cubicBezTo>
                  <a:cubicBezTo>
                    <a:pt x="479760" y="5188630"/>
                    <a:pt x="515537" y="5235645"/>
                    <a:pt x="551443" y="5282531"/>
                  </a:cubicBezTo>
                  <a:cubicBezTo>
                    <a:pt x="623387" y="5376434"/>
                    <a:pt x="698608" y="5468402"/>
                    <a:pt x="772387" y="5562561"/>
                  </a:cubicBezTo>
                  <a:cubicBezTo>
                    <a:pt x="809472" y="5609448"/>
                    <a:pt x="846428" y="5656719"/>
                    <a:pt x="882858" y="5704507"/>
                  </a:cubicBezTo>
                  <a:cubicBezTo>
                    <a:pt x="919159" y="5751909"/>
                    <a:pt x="955196" y="5802273"/>
                    <a:pt x="990316" y="5848258"/>
                  </a:cubicBezTo>
                  <a:cubicBezTo>
                    <a:pt x="1025175" y="5895402"/>
                    <a:pt x="1061736" y="5941129"/>
                    <a:pt x="1097774" y="5987114"/>
                  </a:cubicBezTo>
                  <a:cubicBezTo>
                    <a:pt x="1134860" y="6032326"/>
                    <a:pt x="1171684" y="6077536"/>
                    <a:pt x="1210080" y="6121203"/>
                  </a:cubicBezTo>
                  <a:cubicBezTo>
                    <a:pt x="1286350" y="6209051"/>
                    <a:pt x="1365632" y="6293677"/>
                    <a:pt x="1448192" y="6374054"/>
                  </a:cubicBezTo>
                  <a:cubicBezTo>
                    <a:pt x="1613572" y="6534420"/>
                    <a:pt x="1792057" y="6677526"/>
                    <a:pt x="1982991" y="6796158"/>
                  </a:cubicBezTo>
                  <a:lnTo>
                    <a:pt x="2118475" y="6874714"/>
                  </a:lnTo>
                  <a:lnTo>
                    <a:pt x="1569874" y="6874714"/>
                  </a:lnTo>
                  <a:lnTo>
                    <a:pt x="1507802" y="6817815"/>
                  </a:lnTo>
                  <a:cubicBezTo>
                    <a:pt x="1418412" y="6730595"/>
                    <a:pt x="1334903" y="6638562"/>
                    <a:pt x="1256865" y="6543437"/>
                  </a:cubicBezTo>
                  <a:cubicBezTo>
                    <a:pt x="1179155" y="6447861"/>
                    <a:pt x="1106817" y="6349194"/>
                    <a:pt x="1038410" y="6248722"/>
                  </a:cubicBezTo>
                  <a:cubicBezTo>
                    <a:pt x="969873" y="6148253"/>
                    <a:pt x="905922" y="6045592"/>
                    <a:pt x="845380" y="5941386"/>
                  </a:cubicBezTo>
                  <a:cubicBezTo>
                    <a:pt x="814453" y="5888704"/>
                    <a:pt x="786147" y="5839370"/>
                    <a:pt x="755351" y="5788877"/>
                  </a:cubicBezTo>
                  <a:cubicBezTo>
                    <a:pt x="724817" y="5738771"/>
                    <a:pt x="693760" y="5688665"/>
                    <a:pt x="661784" y="5638944"/>
                  </a:cubicBezTo>
                  <a:lnTo>
                    <a:pt x="466525" y="5340366"/>
                  </a:lnTo>
                  <a:cubicBezTo>
                    <a:pt x="434156" y="5290131"/>
                    <a:pt x="402181" y="5239639"/>
                    <a:pt x="370992" y="5188502"/>
                  </a:cubicBezTo>
                  <a:cubicBezTo>
                    <a:pt x="339803" y="5137364"/>
                    <a:pt x="308876" y="5086099"/>
                    <a:pt x="280046" y="5033287"/>
                  </a:cubicBezTo>
                  <a:cubicBezTo>
                    <a:pt x="222255" y="4928179"/>
                    <a:pt x="169181" y="4819982"/>
                    <a:pt x="126853" y="4707660"/>
                  </a:cubicBezTo>
                  <a:cubicBezTo>
                    <a:pt x="83739" y="4595725"/>
                    <a:pt x="51764" y="4479670"/>
                    <a:pt x="30272" y="4362068"/>
                  </a:cubicBezTo>
                  <a:cubicBezTo>
                    <a:pt x="9698" y="4244466"/>
                    <a:pt x="0" y="4125060"/>
                    <a:pt x="0" y="4005912"/>
                  </a:cubicBezTo>
                  <a:cubicBezTo>
                    <a:pt x="1704" y="3530867"/>
                    <a:pt x="95140" y="3057110"/>
                    <a:pt x="270480" y="2610532"/>
                  </a:cubicBezTo>
                  <a:cubicBezTo>
                    <a:pt x="314511" y="2498984"/>
                    <a:pt x="362212" y="2388466"/>
                    <a:pt x="415942" y="2280526"/>
                  </a:cubicBezTo>
                  <a:cubicBezTo>
                    <a:pt x="468884" y="2172197"/>
                    <a:pt x="527199" y="2066188"/>
                    <a:pt x="590102" y="1962626"/>
                  </a:cubicBezTo>
                  <a:cubicBezTo>
                    <a:pt x="716037" y="1755631"/>
                    <a:pt x="859794" y="1557653"/>
                    <a:pt x="1020719" y="1373070"/>
                  </a:cubicBezTo>
                  <a:cubicBezTo>
                    <a:pt x="1101575" y="1281101"/>
                    <a:pt x="1185969" y="1191838"/>
                    <a:pt x="1275080" y="1107081"/>
                  </a:cubicBezTo>
                  <a:cubicBezTo>
                    <a:pt x="1297227" y="1085699"/>
                    <a:pt x="1319504" y="1064575"/>
                    <a:pt x="1342437" y="1043965"/>
                  </a:cubicBezTo>
                  <a:cubicBezTo>
                    <a:pt x="1365240" y="1023226"/>
                    <a:pt x="1387648" y="1002102"/>
                    <a:pt x="1411106" y="982138"/>
                  </a:cubicBezTo>
                  <a:cubicBezTo>
                    <a:pt x="1457497" y="941563"/>
                    <a:pt x="1505065" y="902276"/>
                    <a:pt x="1553029" y="863376"/>
                  </a:cubicBezTo>
                  <a:cubicBezTo>
                    <a:pt x="1745798" y="708806"/>
                    <a:pt x="1954030" y="571882"/>
                    <a:pt x="2173401" y="454409"/>
                  </a:cubicBezTo>
                  <a:cubicBezTo>
                    <a:pt x="2612013" y="219334"/>
                    <a:pt x="3099505" y="65666"/>
                    <a:pt x="3599708" y="16332"/>
                  </a:cubicBezTo>
                  <a:cubicBezTo>
                    <a:pt x="3724530" y="3966"/>
                    <a:pt x="3850400" y="-1283"/>
                    <a:pt x="3975975" y="26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81" name="Freeform: Shape 7180">
              <a:extLst>
                <a:ext uri="{FF2B5EF4-FFF2-40B4-BE49-F238E27FC236}">
                  <a16:creationId xmlns:a16="http://schemas.microsoft.com/office/drawing/2014/main" id="{61023DD2-2E6F-4419-B404-80F08460BE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65276" y="313387"/>
              <a:ext cx="6326724" cy="6561326"/>
            </a:xfrm>
            <a:custGeom>
              <a:avLst/>
              <a:gdLst>
                <a:gd name="connsiteX0" fmla="*/ 6326724 w 6326724"/>
                <a:gd name="connsiteY0" fmla="*/ 5020808 h 6561326"/>
                <a:gd name="connsiteX1" fmla="*/ 6326724 w 6326724"/>
                <a:gd name="connsiteY1" fmla="*/ 5698632 h 6561326"/>
                <a:gd name="connsiteX2" fmla="*/ 6067438 w 6326724"/>
                <a:gd name="connsiteY2" fmla="*/ 5902509 h 6561326"/>
                <a:gd name="connsiteX3" fmla="*/ 5799974 w 6326724"/>
                <a:gd name="connsiteY3" fmla="*/ 6102017 h 6561326"/>
                <a:gd name="connsiteX4" fmla="*/ 5665258 w 6326724"/>
                <a:gd name="connsiteY4" fmla="*/ 6202100 h 6561326"/>
                <a:gd name="connsiteX5" fmla="*/ 5526873 w 6326724"/>
                <a:gd name="connsiteY5" fmla="*/ 6302828 h 6561326"/>
                <a:gd name="connsiteX6" fmla="*/ 5385080 w 6326724"/>
                <a:gd name="connsiteY6" fmla="*/ 6402268 h 6561326"/>
                <a:gd name="connsiteX7" fmla="*/ 5238833 w 6326724"/>
                <a:gd name="connsiteY7" fmla="*/ 6498875 h 6561326"/>
                <a:gd name="connsiteX8" fmla="*/ 5138040 w 6326724"/>
                <a:gd name="connsiteY8" fmla="*/ 6561326 h 6561326"/>
                <a:gd name="connsiteX9" fmla="*/ 3946072 w 6326724"/>
                <a:gd name="connsiteY9" fmla="*/ 6561326 h 6561326"/>
                <a:gd name="connsiteX10" fmla="*/ 3976009 w 6326724"/>
                <a:gd name="connsiteY10" fmla="*/ 6555242 h 6561326"/>
                <a:gd name="connsiteX11" fmla="*/ 4404855 w 6326724"/>
                <a:gd name="connsiteY11" fmla="*/ 6399048 h 6561326"/>
                <a:gd name="connsiteX12" fmla="*/ 4938868 w 6326724"/>
                <a:gd name="connsiteY12" fmla="*/ 6072132 h 6561326"/>
                <a:gd name="connsiteX13" fmla="*/ 5068342 w 6326724"/>
                <a:gd name="connsiteY13" fmla="*/ 5976042 h 6561326"/>
                <a:gd name="connsiteX14" fmla="*/ 5197816 w 6326724"/>
                <a:gd name="connsiteY14" fmla="*/ 5876730 h 6561326"/>
                <a:gd name="connsiteX15" fmla="*/ 5460039 w 6326724"/>
                <a:gd name="connsiteY15" fmla="*/ 5670637 h 6561326"/>
                <a:gd name="connsiteX16" fmla="*/ 5999033 w 6326724"/>
                <a:gd name="connsiteY16" fmla="*/ 5271718 h 6561326"/>
                <a:gd name="connsiteX17" fmla="*/ 6258766 w 6326724"/>
                <a:gd name="connsiteY17" fmla="*/ 5077603 h 6561326"/>
                <a:gd name="connsiteX18" fmla="*/ 4139342 w 6326724"/>
                <a:gd name="connsiteY18" fmla="*/ 440 h 6561326"/>
                <a:gd name="connsiteX19" fmla="*/ 4315744 w 6326724"/>
                <a:gd name="connsiteY19" fmla="*/ 6808 h 6561326"/>
                <a:gd name="connsiteX20" fmla="*/ 5015400 w 6326724"/>
                <a:gd name="connsiteY20" fmla="*/ 113591 h 6561326"/>
                <a:gd name="connsiteX21" fmla="*/ 5681114 w 6326724"/>
                <a:gd name="connsiteY21" fmla="*/ 361418 h 6561326"/>
                <a:gd name="connsiteX22" fmla="*/ 6270952 w 6326724"/>
                <a:gd name="connsiteY22" fmla="*/ 755441 h 6561326"/>
                <a:gd name="connsiteX23" fmla="*/ 6326724 w 6326724"/>
                <a:gd name="connsiteY23" fmla="*/ 807432 h 6561326"/>
                <a:gd name="connsiteX24" fmla="*/ 6326724 w 6326724"/>
                <a:gd name="connsiteY24" fmla="*/ 1231565 h 6561326"/>
                <a:gd name="connsiteX25" fmla="*/ 6302093 w 6326724"/>
                <a:gd name="connsiteY25" fmla="*/ 1203002 h 6561326"/>
                <a:gd name="connsiteX26" fmla="*/ 6066914 w 6326724"/>
                <a:gd name="connsiteY26" fmla="*/ 989616 h 6561326"/>
                <a:gd name="connsiteX27" fmla="*/ 5533688 w 6326724"/>
                <a:gd name="connsiteY27" fmla="*/ 647242 h 6561326"/>
                <a:gd name="connsiteX28" fmla="*/ 4933626 w 6326724"/>
                <a:gd name="connsiteY28" fmla="*/ 432262 h 6561326"/>
                <a:gd name="connsiteX29" fmla="*/ 4296873 w 6326724"/>
                <a:gd name="connsiteY29" fmla="*/ 343126 h 6561326"/>
                <a:gd name="connsiteX30" fmla="*/ 3651602 w 6326724"/>
                <a:gd name="connsiteY30" fmla="*/ 365797 h 6561326"/>
                <a:gd name="connsiteX31" fmla="*/ 3018256 w 6326724"/>
                <a:gd name="connsiteY31" fmla="*/ 496666 h 6561326"/>
                <a:gd name="connsiteX32" fmla="*/ 2412429 w 6326724"/>
                <a:gd name="connsiteY32" fmla="*/ 724399 h 6561326"/>
                <a:gd name="connsiteX33" fmla="*/ 1329857 w 6326724"/>
                <a:gd name="connsiteY33" fmla="*/ 1424086 h 6561326"/>
                <a:gd name="connsiteX34" fmla="*/ 887314 w 6326724"/>
                <a:gd name="connsiteY34" fmla="*/ 1891015 h 6561326"/>
                <a:gd name="connsiteX35" fmla="*/ 537420 w 6326724"/>
                <a:gd name="connsiteY35" fmla="*/ 2427245 h 6561326"/>
                <a:gd name="connsiteX36" fmla="*/ 299965 w 6326724"/>
                <a:gd name="connsiteY36" fmla="*/ 3020021 h 6561326"/>
                <a:gd name="connsiteX37" fmla="*/ 213606 w 6326724"/>
                <a:gd name="connsiteY37" fmla="*/ 3651953 h 6561326"/>
                <a:gd name="connsiteX38" fmla="*/ 250036 w 6326724"/>
                <a:gd name="connsiteY38" fmla="*/ 3961352 h 6561326"/>
                <a:gd name="connsiteX39" fmla="*/ 357625 w 6326724"/>
                <a:gd name="connsiteY39" fmla="*/ 4250783 h 6561326"/>
                <a:gd name="connsiteX40" fmla="*/ 432715 w 6326724"/>
                <a:gd name="connsiteY40" fmla="*/ 4387063 h 6561326"/>
                <a:gd name="connsiteX41" fmla="*/ 518943 w 6326724"/>
                <a:gd name="connsiteY41" fmla="*/ 4518962 h 6561326"/>
                <a:gd name="connsiteX42" fmla="*/ 718133 w 6326724"/>
                <a:gd name="connsiteY42" fmla="*/ 4773874 h 6561326"/>
                <a:gd name="connsiteX43" fmla="*/ 933704 w 6326724"/>
                <a:gd name="connsiteY43" fmla="*/ 5030717 h 6561326"/>
                <a:gd name="connsiteX44" fmla="*/ 1040900 w 6326724"/>
                <a:gd name="connsiteY44" fmla="*/ 5164806 h 6561326"/>
                <a:gd name="connsiteX45" fmla="*/ 1092401 w 6326724"/>
                <a:gd name="connsiteY45" fmla="*/ 5230628 h 6561326"/>
                <a:gd name="connsiteX46" fmla="*/ 1142854 w 6326724"/>
                <a:gd name="connsiteY46" fmla="*/ 5293615 h 6561326"/>
                <a:gd name="connsiteX47" fmla="*/ 1576354 w 6326724"/>
                <a:gd name="connsiteY47" fmla="*/ 5759128 h 6561326"/>
                <a:gd name="connsiteX48" fmla="*/ 1806865 w 6326724"/>
                <a:gd name="connsiteY48" fmla="*/ 5968571 h 6561326"/>
                <a:gd name="connsiteX49" fmla="*/ 2048253 w 6326724"/>
                <a:gd name="connsiteY49" fmla="*/ 6161654 h 6561326"/>
                <a:gd name="connsiteX50" fmla="*/ 2587506 w 6326724"/>
                <a:gd name="connsiteY50" fmla="*/ 6467059 h 6561326"/>
                <a:gd name="connsiteX51" fmla="*/ 2889176 w 6326724"/>
                <a:gd name="connsiteY51" fmla="*/ 6553360 h 6561326"/>
                <a:gd name="connsiteX52" fmla="*/ 2929698 w 6326724"/>
                <a:gd name="connsiteY52" fmla="*/ 6561326 h 6561326"/>
                <a:gd name="connsiteX53" fmla="*/ 1816374 w 6326724"/>
                <a:gd name="connsiteY53" fmla="*/ 6561326 h 6561326"/>
                <a:gd name="connsiteX54" fmla="*/ 1787601 w 6326724"/>
                <a:gd name="connsiteY54" fmla="*/ 6545761 h 6561326"/>
                <a:gd name="connsiteX55" fmla="*/ 1225544 w 6326724"/>
                <a:gd name="connsiteY55" fmla="*/ 6094158 h 6561326"/>
                <a:gd name="connsiteX56" fmla="*/ 997654 w 6326724"/>
                <a:gd name="connsiteY56" fmla="*/ 5822374 h 6561326"/>
                <a:gd name="connsiteX57" fmla="*/ 798596 w 6326724"/>
                <a:gd name="connsiteY57" fmla="*/ 5534615 h 6561326"/>
                <a:gd name="connsiteX58" fmla="*/ 752075 w 6326724"/>
                <a:gd name="connsiteY58" fmla="*/ 5461324 h 6561326"/>
                <a:gd name="connsiteX59" fmla="*/ 707650 w 6326724"/>
                <a:gd name="connsiteY59" fmla="*/ 5390221 h 6561326"/>
                <a:gd name="connsiteX60" fmla="*/ 619980 w 6326724"/>
                <a:gd name="connsiteY60" fmla="*/ 5252396 h 6561326"/>
                <a:gd name="connsiteX61" fmla="*/ 438349 w 6326724"/>
                <a:gd name="connsiteY61" fmla="*/ 4970822 h 6561326"/>
                <a:gd name="connsiteX62" fmla="*/ 261044 w 6326724"/>
                <a:gd name="connsiteY62" fmla="*/ 4673145 h 6561326"/>
                <a:gd name="connsiteX63" fmla="*/ 181107 w 6326724"/>
                <a:gd name="connsiteY63" fmla="*/ 4515356 h 6561326"/>
                <a:gd name="connsiteX64" fmla="*/ 113224 w 6326724"/>
                <a:gd name="connsiteY64" fmla="*/ 4350223 h 6561326"/>
                <a:gd name="connsiteX65" fmla="*/ 61199 w 6326724"/>
                <a:gd name="connsiteY65" fmla="*/ 4178908 h 6561326"/>
                <a:gd name="connsiteX66" fmla="*/ 41804 w 6326724"/>
                <a:gd name="connsiteY66" fmla="*/ 4091577 h 6561326"/>
                <a:gd name="connsiteX67" fmla="*/ 33287 w 6326724"/>
                <a:gd name="connsiteY67" fmla="*/ 4047781 h 6561326"/>
                <a:gd name="connsiteX68" fmla="*/ 26209 w 6326724"/>
                <a:gd name="connsiteY68" fmla="*/ 4003858 h 6561326"/>
                <a:gd name="connsiteX69" fmla="*/ 0 w 6326724"/>
                <a:gd name="connsiteY69" fmla="*/ 3651953 h 6561326"/>
                <a:gd name="connsiteX70" fmla="*/ 72731 w 6326724"/>
                <a:gd name="connsiteY70" fmla="*/ 2966307 h 6561326"/>
                <a:gd name="connsiteX71" fmla="*/ 291316 w 6326724"/>
                <a:gd name="connsiteY71" fmla="*/ 2309385 h 6561326"/>
                <a:gd name="connsiteX72" fmla="*/ 1110878 w 6326724"/>
                <a:gd name="connsiteY72" fmla="*/ 1193776 h 6561326"/>
                <a:gd name="connsiteX73" fmla="*/ 1654327 w 6326724"/>
                <a:gd name="connsiteY73" fmla="*/ 756730 h 6561326"/>
                <a:gd name="connsiteX74" fmla="*/ 2261727 w 6326724"/>
                <a:gd name="connsiteY74" fmla="*/ 409720 h 6561326"/>
                <a:gd name="connsiteX75" fmla="*/ 3610060 w 6326724"/>
                <a:gd name="connsiteY75" fmla="*/ 27032 h 6561326"/>
                <a:gd name="connsiteX76" fmla="*/ 4139342 w 6326724"/>
                <a:gd name="connsiteY76" fmla="*/ 440 h 6561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326724" h="6561326">
                  <a:moveTo>
                    <a:pt x="6326724" y="5020808"/>
                  </a:moveTo>
                  <a:lnTo>
                    <a:pt x="6326724" y="5698632"/>
                  </a:lnTo>
                  <a:lnTo>
                    <a:pt x="6067438" y="5902509"/>
                  </a:lnTo>
                  <a:cubicBezTo>
                    <a:pt x="5977868" y="5970407"/>
                    <a:pt x="5888364" y="6036453"/>
                    <a:pt x="5799974" y="6102017"/>
                  </a:cubicBezTo>
                  <a:lnTo>
                    <a:pt x="5665258" y="6202100"/>
                  </a:lnTo>
                  <a:cubicBezTo>
                    <a:pt x="5619654" y="6235719"/>
                    <a:pt x="5573656" y="6269596"/>
                    <a:pt x="5526873" y="6302828"/>
                  </a:cubicBezTo>
                  <a:cubicBezTo>
                    <a:pt x="5480220" y="6336189"/>
                    <a:pt x="5433044" y="6369423"/>
                    <a:pt x="5385080" y="6402268"/>
                  </a:cubicBezTo>
                  <a:cubicBezTo>
                    <a:pt x="5336988" y="6434857"/>
                    <a:pt x="5288500" y="6467187"/>
                    <a:pt x="5238833" y="6498875"/>
                  </a:cubicBezTo>
                  <a:lnTo>
                    <a:pt x="5138040" y="6561326"/>
                  </a:lnTo>
                  <a:lnTo>
                    <a:pt x="3946072" y="6561326"/>
                  </a:lnTo>
                  <a:lnTo>
                    <a:pt x="3976009" y="6555242"/>
                  </a:lnTo>
                  <a:cubicBezTo>
                    <a:pt x="4123712" y="6519227"/>
                    <a:pt x="4266863" y="6466383"/>
                    <a:pt x="4404855" y="6399048"/>
                  </a:cubicBezTo>
                  <a:cubicBezTo>
                    <a:pt x="4589500" y="6310299"/>
                    <a:pt x="4765232" y="6196690"/>
                    <a:pt x="4938868" y="6072132"/>
                  </a:cubicBezTo>
                  <a:cubicBezTo>
                    <a:pt x="4982245" y="6041089"/>
                    <a:pt x="5025359" y="6008630"/>
                    <a:pt x="5068342" y="5976042"/>
                  </a:cubicBezTo>
                  <a:cubicBezTo>
                    <a:pt x="5111588" y="5943453"/>
                    <a:pt x="5154702" y="5910349"/>
                    <a:pt x="5197816" y="5876730"/>
                  </a:cubicBezTo>
                  <a:lnTo>
                    <a:pt x="5460039" y="5670637"/>
                  </a:lnTo>
                  <a:cubicBezTo>
                    <a:pt x="5639966" y="5530365"/>
                    <a:pt x="5821596" y="5399753"/>
                    <a:pt x="5999033" y="5271718"/>
                  </a:cubicBezTo>
                  <a:cubicBezTo>
                    <a:pt x="6087686" y="5207700"/>
                    <a:pt x="6174667" y="5143360"/>
                    <a:pt x="6258766" y="5077603"/>
                  </a:cubicBezTo>
                  <a:close/>
                  <a:moveTo>
                    <a:pt x="4139342" y="440"/>
                  </a:moveTo>
                  <a:cubicBezTo>
                    <a:pt x="4198237" y="1301"/>
                    <a:pt x="4257068" y="3427"/>
                    <a:pt x="4315744" y="6808"/>
                  </a:cubicBezTo>
                  <a:cubicBezTo>
                    <a:pt x="4550841" y="20849"/>
                    <a:pt x="4785806" y="55240"/>
                    <a:pt x="5015400" y="113591"/>
                  </a:cubicBezTo>
                  <a:cubicBezTo>
                    <a:pt x="5244992" y="171812"/>
                    <a:pt x="5469212" y="254249"/>
                    <a:pt x="5681114" y="361418"/>
                  </a:cubicBezTo>
                  <a:cubicBezTo>
                    <a:pt x="5892754" y="468586"/>
                    <a:pt x="6093124" y="599584"/>
                    <a:pt x="6270952" y="755441"/>
                  </a:cubicBezTo>
                  <a:lnTo>
                    <a:pt x="6326724" y="807432"/>
                  </a:lnTo>
                  <a:lnTo>
                    <a:pt x="6326724" y="1231565"/>
                  </a:lnTo>
                  <a:lnTo>
                    <a:pt x="6302093" y="1203002"/>
                  </a:lnTo>
                  <a:cubicBezTo>
                    <a:pt x="6227937" y="1127247"/>
                    <a:pt x="6149211" y="1056081"/>
                    <a:pt x="6066914" y="989616"/>
                  </a:cubicBezTo>
                  <a:cubicBezTo>
                    <a:pt x="5902714" y="856299"/>
                    <a:pt x="5724360" y="740371"/>
                    <a:pt x="5533688" y="647242"/>
                  </a:cubicBezTo>
                  <a:cubicBezTo>
                    <a:pt x="5343146" y="553857"/>
                    <a:pt x="5141466" y="482239"/>
                    <a:pt x="4933626" y="432262"/>
                  </a:cubicBezTo>
                  <a:cubicBezTo>
                    <a:pt x="4725788" y="382156"/>
                    <a:pt x="4512182" y="353303"/>
                    <a:pt x="4296873" y="343126"/>
                  </a:cubicBezTo>
                  <a:cubicBezTo>
                    <a:pt x="4081172" y="332435"/>
                    <a:pt x="3865732" y="339520"/>
                    <a:pt x="3651602" y="365797"/>
                  </a:cubicBezTo>
                  <a:cubicBezTo>
                    <a:pt x="3437604" y="392202"/>
                    <a:pt x="3225572" y="436384"/>
                    <a:pt x="3018256" y="496666"/>
                  </a:cubicBezTo>
                  <a:cubicBezTo>
                    <a:pt x="2810809" y="556691"/>
                    <a:pt x="2608474" y="634362"/>
                    <a:pt x="2412429" y="724399"/>
                  </a:cubicBezTo>
                  <a:cubicBezTo>
                    <a:pt x="2019160" y="902541"/>
                    <a:pt x="1651969" y="1138775"/>
                    <a:pt x="1329857" y="1424086"/>
                  </a:cubicBezTo>
                  <a:cubicBezTo>
                    <a:pt x="1169326" y="1567192"/>
                    <a:pt x="1020588" y="1723307"/>
                    <a:pt x="887314" y="1891015"/>
                  </a:cubicBezTo>
                  <a:cubicBezTo>
                    <a:pt x="753778" y="2058466"/>
                    <a:pt x="635967" y="2238026"/>
                    <a:pt x="537420" y="2427245"/>
                  </a:cubicBezTo>
                  <a:cubicBezTo>
                    <a:pt x="438874" y="2616335"/>
                    <a:pt x="356839" y="2814313"/>
                    <a:pt x="299965" y="3020021"/>
                  </a:cubicBezTo>
                  <a:cubicBezTo>
                    <a:pt x="242961" y="3225212"/>
                    <a:pt x="213474" y="3438518"/>
                    <a:pt x="213606" y="3651953"/>
                  </a:cubicBezTo>
                  <a:cubicBezTo>
                    <a:pt x="214785" y="3756804"/>
                    <a:pt x="225269" y="3860881"/>
                    <a:pt x="250036" y="3961352"/>
                  </a:cubicBezTo>
                  <a:cubicBezTo>
                    <a:pt x="274412" y="4061950"/>
                    <a:pt x="312284" y="4158171"/>
                    <a:pt x="357625" y="4250783"/>
                  </a:cubicBezTo>
                  <a:cubicBezTo>
                    <a:pt x="380558" y="4297025"/>
                    <a:pt x="405982" y="4342366"/>
                    <a:pt x="432715" y="4387063"/>
                  </a:cubicBezTo>
                  <a:cubicBezTo>
                    <a:pt x="459841" y="4431630"/>
                    <a:pt x="488803" y="4475554"/>
                    <a:pt x="518943" y="4518962"/>
                  </a:cubicBezTo>
                  <a:cubicBezTo>
                    <a:pt x="580011" y="4605521"/>
                    <a:pt x="647893" y="4689504"/>
                    <a:pt x="718133" y="4773874"/>
                  </a:cubicBezTo>
                  <a:cubicBezTo>
                    <a:pt x="788374" y="4858372"/>
                    <a:pt x="861760" y="4942871"/>
                    <a:pt x="933704" y="5030717"/>
                  </a:cubicBezTo>
                  <a:cubicBezTo>
                    <a:pt x="969742" y="5074512"/>
                    <a:pt x="1005387" y="5119337"/>
                    <a:pt x="1040900" y="5164806"/>
                  </a:cubicBezTo>
                  <a:lnTo>
                    <a:pt x="1092401" y="5230628"/>
                  </a:lnTo>
                  <a:cubicBezTo>
                    <a:pt x="1109306" y="5251624"/>
                    <a:pt x="1125425" y="5273135"/>
                    <a:pt x="1142854" y="5293615"/>
                  </a:cubicBezTo>
                  <a:cubicBezTo>
                    <a:pt x="1278880" y="5460293"/>
                    <a:pt x="1426438" y="5613704"/>
                    <a:pt x="1576354" y="5759128"/>
                  </a:cubicBezTo>
                  <a:cubicBezTo>
                    <a:pt x="1651706" y="5831519"/>
                    <a:pt x="1728368" y="5901461"/>
                    <a:pt x="1806865" y="5968571"/>
                  </a:cubicBezTo>
                  <a:cubicBezTo>
                    <a:pt x="1885362" y="6035680"/>
                    <a:pt x="1965299" y="6100599"/>
                    <a:pt x="2048253" y="6161654"/>
                  </a:cubicBezTo>
                  <a:cubicBezTo>
                    <a:pt x="2213502" y="6284022"/>
                    <a:pt x="2391724" y="6393380"/>
                    <a:pt x="2587506" y="6467059"/>
                  </a:cubicBezTo>
                  <a:cubicBezTo>
                    <a:pt x="2685137" y="6503898"/>
                    <a:pt x="2786304" y="6532106"/>
                    <a:pt x="2889176" y="6553360"/>
                  </a:cubicBezTo>
                  <a:lnTo>
                    <a:pt x="2929698" y="6561326"/>
                  </a:lnTo>
                  <a:lnTo>
                    <a:pt x="1816374" y="6561326"/>
                  </a:lnTo>
                  <a:lnTo>
                    <a:pt x="1787601" y="6545761"/>
                  </a:lnTo>
                  <a:cubicBezTo>
                    <a:pt x="1577272" y="6422749"/>
                    <a:pt x="1389483" y="6266761"/>
                    <a:pt x="1225544" y="6094158"/>
                  </a:cubicBezTo>
                  <a:cubicBezTo>
                    <a:pt x="1143116" y="6007986"/>
                    <a:pt x="1068158" y="5916274"/>
                    <a:pt x="997654" y="5822374"/>
                  </a:cubicBezTo>
                  <a:cubicBezTo>
                    <a:pt x="927546" y="5728086"/>
                    <a:pt x="860842" y="5632381"/>
                    <a:pt x="798596" y="5534615"/>
                  </a:cubicBezTo>
                  <a:cubicBezTo>
                    <a:pt x="782608" y="5510399"/>
                    <a:pt x="767537" y="5485797"/>
                    <a:pt x="752075" y="5461324"/>
                  </a:cubicBezTo>
                  <a:lnTo>
                    <a:pt x="707650" y="5390221"/>
                  </a:lnTo>
                  <a:cubicBezTo>
                    <a:pt x="679213" y="5344237"/>
                    <a:pt x="649728" y="5298638"/>
                    <a:pt x="619980" y="5252396"/>
                  </a:cubicBezTo>
                  <a:lnTo>
                    <a:pt x="438349" y="4970822"/>
                  </a:lnTo>
                  <a:cubicBezTo>
                    <a:pt x="377413" y="4874860"/>
                    <a:pt x="317263" y="4776064"/>
                    <a:pt x="261044" y="4673145"/>
                  </a:cubicBezTo>
                  <a:cubicBezTo>
                    <a:pt x="233000" y="4621622"/>
                    <a:pt x="205874" y="4569197"/>
                    <a:pt x="181107" y="4515356"/>
                  </a:cubicBezTo>
                  <a:cubicBezTo>
                    <a:pt x="156470" y="4461385"/>
                    <a:pt x="133537" y="4406385"/>
                    <a:pt x="113224" y="4350223"/>
                  </a:cubicBezTo>
                  <a:cubicBezTo>
                    <a:pt x="93305" y="4293934"/>
                    <a:pt x="75614" y="4236872"/>
                    <a:pt x="61199" y="4178908"/>
                  </a:cubicBezTo>
                  <a:cubicBezTo>
                    <a:pt x="54385" y="4149927"/>
                    <a:pt x="47440" y="4120815"/>
                    <a:pt x="41804" y="4091577"/>
                  </a:cubicBezTo>
                  <a:lnTo>
                    <a:pt x="33287" y="4047781"/>
                  </a:lnTo>
                  <a:lnTo>
                    <a:pt x="26209" y="4003858"/>
                  </a:lnTo>
                  <a:cubicBezTo>
                    <a:pt x="7732" y="3886643"/>
                    <a:pt x="0" y="3768783"/>
                    <a:pt x="0" y="3651953"/>
                  </a:cubicBezTo>
                  <a:cubicBezTo>
                    <a:pt x="524" y="3422031"/>
                    <a:pt x="25030" y="3192109"/>
                    <a:pt x="72731" y="2966307"/>
                  </a:cubicBezTo>
                  <a:cubicBezTo>
                    <a:pt x="120301" y="2740634"/>
                    <a:pt x="193163" y="2519343"/>
                    <a:pt x="291316" y="2309385"/>
                  </a:cubicBezTo>
                  <a:cubicBezTo>
                    <a:pt x="488540" y="1889469"/>
                    <a:pt x="774352" y="1513736"/>
                    <a:pt x="1110878" y="1193776"/>
                  </a:cubicBezTo>
                  <a:cubicBezTo>
                    <a:pt x="1279535" y="1033797"/>
                    <a:pt x="1461821" y="887856"/>
                    <a:pt x="1654327" y="756730"/>
                  </a:cubicBezTo>
                  <a:cubicBezTo>
                    <a:pt x="1847096" y="625732"/>
                    <a:pt x="2049956" y="509031"/>
                    <a:pt x="2261727" y="409720"/>
                  </a:cubicBezTo>
                  <a:cubicBezTo>
                    <a:pt x="2685792" y="212515"/>
                    <a:pt x="3142357" y="82162"/>
                    <a:pt x="3610060" y="27032"/>
                  </a:cubicBezTo>
                  <a:cubicBezTo>
                    <a:pt x="3785399" y="6647"/>
                    <a:pt x="3962657" y="-2144"/>
                    <a:pt x="4139342" y="44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82" name="Freeform: Shape 7181">
              <a:extLst>
                <a:ext uri="{FF2B5EF4-FFF2-40B4-BE49-F238E27FC236}">
                  <a16:creationId xmlns:a16="http://schemas.microsoft.com/office/drawing/2014/main" id="{BC4A6C98-F96E-4587-B01F-A9B01BBF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0322" y="353119"/>
              <a:ext cx="6321679" cy="6521594"/>
            </a:xfrm>
            <a:custGeom>
              <a:avLst/>
              <a:gdLst>
                <a:gd name="connsiteX0" fmla="*/ 4150102 w 6321679"/>
                <a:gd name="connsiteY0" fmla="*/ 0 h 6521594"/>
                <a:gd name="connsiteX1" fmla="*/ 6083891 w 6321679"/>
                <a:gd name="connsiteY1" fmla="*/ 619943 h 6521594"/>
                <a:gd name="connsiteX2" fmla="*/ 6321679 w 6321679"/>
                <a:gd name="connsiteY2" fmla="*/ 822247 h 6521594"/>
                <a:gd name="connsiteX3" fmla="*/ 6321679 w 6321679"/>
                <a:gd name="connsiteY3" fmla="*/ 1866928 h 6521594"/>
                <a:gd name="connsiteX4" fmla="*/ 6212358 w 6321679"/>
                <a:gd name="connsiteY4" fmla="*/ 1689281 h 6521594"/>
                <a:gd name="connsiteX5" fmla="*/ 6049880 w 6321679"/>
                <a:gd name="connsiteY5" fmla="*/ 1477173 h 6521594"/>
                <a:gd name="connsiteX6" fmla="*/ 5248663 w 6321679"/>
                <a:gd name="connsiteY6" fmla="*/ 869327 h 6521594"/>
                <a:gd name="connsiteX7" fmla="*/ 4150102 w 6321679"/>
                <a:gd name="connsiteY7" fmla="*/ 644042 h 6521594"/>
                <a:gd name="connsiteX8" fmla="*/ 2867946 w 6321679"/>
                <a:gd name="connsiteY8" fmla="*/ 886459 h 6521594"/>
                <a:gd name="connsiteX9" fmla="*/ 1728892 w 6321679"/>
                <a:gd name="connsiteY9" fmla="*/ 1552397 h 6521594"/>
                <a:gd name="connsiteX10" fmla="*/ 941043 w 6321679"/>
                <a:gd name="connsiteY10" fmla="*/ 2512664 h 6521594"/>
                <a:gd name="connsiteX11" fmla="*/ 655362 w 6321679"/>
                <a:gd name="connsiteY11" fmla="*/ 3630204 h 6521594"/>
                <a:gd name="connsiteX12" fmla="*/ 1128177 w 6321679"/>
                <a:gd name="connsiteY12" fmla="*/ 4667883 h 6521594"/>
                <a:gd name="connsiteX13" fmla="*/ 1366419 w 6321679"/>
                <a:gd name="connsiteY13" fmla="*/ 4997246 h 6521594"/>
                <a:gd name="connsiteX14" fmla="*/ 3601937 w 6321679"/>
                <a:gd name="connsiteY14" fmla="*/ 6284685 h 6521594"/>
                <a:gd name="connsiteX15" fmla="*/ 5298985 w 6321679"/>
                <a:gd name="connsiteY15" fmla="*/ 5492643 h 6521594"/>
                <a:gd name="connsiteX16" fmla="*/ 5505513 w 6321679"/>
                <a:gd name="connsiteY16" fmla="*/ 5335367 h 6521594"/>
                <a:gd name="connsiteX17" fmla="*/ 6252618 w 6321679"/>
                <a:gd name="connsiteY17" fmla="*/ 4722492 h 6521594"/>
                <a:gd name="connsiteX18" fmla="*/ 6321679 w 6321679"/>
                <a:gd name="connsiteY18" fmla="*/ 4651477 h 6521594"/>
                <a:gd name="connsiteX19" fmla="*/ 6321679 w 6321679"/>
                <a:gd name="connsiteY19" fmla="*/ 5523097 h 6521594"/>
                <a:gd name="connsiteX20" fmla="*/ 6024428 w 6321679"/>
                <a:gd name="connsiteY20" fmla="*/ 5754969 h 6521594"/>
                <a:gd name="connsiteX21" fmla="*/ 5702345 w 6321679"/>
                <a:gd name="connsiteY21" fmla="*/ 6000018 h 6521594"/>
                <a:gd name="connsiteX22" fmla="*/ 4988380 w 6321679"/>
                <a:gd name="connsiteY22" fmla="*/ 6506549 h 6521594"/>
                <a:gd name="connsiteX23" fmla="*/ 4961490 w 6321679"/>
                <a:gd name="connsiteY23" fmla="*/ 6521594 h 6521594"/>
                <a:gd name="connsiteX24" fmla="*/ 2011326 w 6321679"/>
                <a:gd name="connsiteY24" fmla="*/ 6521594 h 6521594"/>
                <a:gd name="connsiteX25" fmla="*/ 1982893 w 6321679"/>
                <a:gd name="connsiteY25" fmla="*/ 6505768 h 6521594"/>
                <a:gd name="connsiteX26" fmla="*/ 824149 w 6321679"/>
                <a:gd name="connsiteY26" fmla="*/ 5358682 h 6521594"/>
                <a:gd name="connsiteX27" fmla="*/ 0 w 6321679"/>
                <a:gd name="connsiteY27" fmla="*/ 3630075 h 6521594"/>
                <a:gd name="connsiteX28" fmla="*/ 4150102 w 6321679"/>
                <a:gd name="connsiteY28" fmla="*/ 0 h 652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321679" h="6521594">
                  <a:moveTo>
                    <a:pt x="4150102" y="0"/>
                  </a:moveTo>
                  <a:cubicBezTo>
                    <a:pt x="4918148" y="0"/>
                    <a:pt x="5569597" y="228540"/>
                    <a:pt x="6083891" y="619943"/>
                  </a:cubicBezTo>
                  <a:lnTo>
                    <a:pt x="6321679" y="822247"/>
                  </a:lnTo>
                  <a:lnTo>
                    <a:pt x="6321679" y="1866928"/>
                  </a:lnTo>
                  <a:lnTo>
                    <a:pt x="6212358" y="1689281"/>
                  </a:lnTo>
                  <a:cubicBezTo>
                    <a:pt x="6161484" y="1615222"/>
                    <a:pt x="6107295" y="1544427"/>
                    <a:pt x="6049880" y="1477173"/>
                  </a:cubicBezTo>
                  <a:cubicBezTo>
                    <a:pt x="5825135" y="1214018"/>
                    <a:pt x="5555573" y="1009470"/>
                    <a:pt x="5248663" y="869327"/>
                  </a:cubicBezTo>
                  <a:cubicBezTo>
                    <a:pt x="4921178" y="719909"/>
                    <a:pt x="4551627" y="644042"/>
                    <a:pt x="4150102" y="644042"/>
                  </a:cubicBezTo>
                  <a:cubicBezTo>
                    <a:pt x="3724203" y="644042"/>
                    <a:pt x="3292799" y="725448"/>
                    <a:pt x="2867946" y="886459"/>
                  </a:cubicBezTo>
                  <a:cubicBezTo>
                    <a:pt x="2454234" y="1042832"/>
                    <a:pt x="2060440" y="1273141"/>
                    <a:pt x="1728892" y="1552397"/>
                  </a:cubicBezTo>
                  <a:cubicBezTo>
                    <a:pt x="1391580" y="1836419"/>
                    <a:pt x="1126473" y="2159600"/>
                    <a:pt x="941043" y="2512664"/>
                  </a:cubicBezTo>
                  <a:cubicBezTo>
                    <a:pt x="751551" y="2873583"/>
                    <a:pt x="655362" y="3249575"/>
                    <a:pt x="655362" y="3630204"/>
                  </a:cubicBezTo>
                  <a:cubicBezTo>
                    <a:pt x="655362" y="4013537"/>
                    <a:pt x="808817" y="4237405"/>
                    <a:pt x="1128177" y="4667883"/>
                  </a:cubicBezTo>
                  <a:cubicBezTo>
                    <a:pt x="1205232" y="4771702"/>
                    <a:pt x="1284908" y="4879129"/>
                    <a:pt x="1366419" y="4997246"/>
                  </a:cubicBezTo>
                  <a:cubicBezTo>
                    <a:pt x="1989282" y="5899677"/>
                    <a:pt x="2657880" y="6284685"/>
                    <a:pt x="3601937" y="6284685"/>
                  </a:cubicBezTo>
                  <a:cubicBezTo>
                    <a:pt x="4221523" y="6284685"/>
                    <a:pt x="4676122" y="5971036"/>
                    <a:pt x="5298985" y="5492643"/>
                  </a:cubicBezTo>
                  <a:cubicBezTo>
                    <a:pt x="5368571" y="5439187"/>
                    <a:pt x="5438156" y="5386375"/>
                    <a:pt x="5505513" y="5335367"/>
                  </a:cubicBezTo>
                  <a:cubicBezTo>
                    <a:pt x="5779335" y="5127761"/>
                    <a:pt x="6041730" y="4928776"/>
                    <a:pt x="6252618" y="4722492"/>
                  </a:cubicBezTo>
                  <a:lnTo>
                    <a:pt x="6321679" y="4651477"/>
                  </a:lnTo>
                  <a:lnTo>
                    <a:pt x="6321679" y="5523097"/>
                  </a:lnTo>
                  <a:lnTo>
                    <a:pt x="6024428" y="5754969"/>
                  </a:lnTo>
                  <a:cubicBezTo>
                    <a:pt x="5918395" y="5835747"/>
                    <a:pt x="5810491" y="5916953"/>
                    <a:pt x="5702345" y="6000018"/>
                  </a:cubicBezTo>
                  <a:cubicBezTo>
                    <a:pt x="5466020" y="6181541"/>
                    <a:pt x="5232938" y="6357503"/>
                    <a:pt x="4988380" y="6506549"/>
                  </a:cubicBezTo>
                  <a:lnTo>
                    <a:pt x="4961490" y="6521594"/>
                  </a:lnTo>
                  <a:lnTo>
                    <a:pt x="2011326" y="6521594"/>
                  </a:lnTo>
                  <a:lnTo>
                    <a:pt x="1982893" y="6505768"/>
                  </a:lnTo>
                  <a:cubicBezTo>
                    <a:pt x="1531799" y="6233999"/>
                    <a:pt x="1157400" y="5841520"/>
                    <a:pt x="824149" y="5358682"/>
                  </a:cubicBezTo>
                  <a:cubicBezTo>
                    <a:pt x="424196" y="4779302"/>
                    <a:pt x="0" y="4381929"/>
                    <a:pt x="0" y="3630075"/>
                  </a:cubicBezTo>
                  <a:cubicBezTo>
                    <a:pt x="0" y="1625174"/>
                    <a:pt x="2089794" y="0"/>
                    <a:pt x="415010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83" name="Freeform: Shape 7182">
              <a:extLst>
                <a:ext uri="{FF2B5EF4-FFF2-40B4-BE49-F238E27FC236}">
                  <a16:creationId xmlns:a16="http://schemas.microsoft.com/office/drawing/2014/main" id="{A66409EC-9CC3-482A-A4A5-54ED092B3F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0322" y="353119"/>
              <a:ext cx="6321679" cy="6521594"/>
            </a:xfrm>
            <a:custGeom>
              <a:avLst/>
              <a:gdLst>
                <a:gd name="connsiteX0" fmla="*/ 4150102 w 6321679"/>
                <a:gd name="connsiteY0" fmla="*/ 0 h 6521594"/>
                <a:gd name="connsiteX1" fmla="*/ 6083891 w 6321679"/>
                <a:gd name="connsiteY1" fmla="*/ 619943 h 6521594"/>
                <a:gd name="connsiteX2" fmla="*/ 6321679 w 6321679"/>
                <a:gd name="connsiteY2" fmla="*/ 822247 h 6521594"/>
                <a:gd name="connsiteX3" fmla="*/ 6321679 w 6321679"/>
                <a:gd name="connsiteY3" fmla="*/ 2150195 h 6521594"/>
                <a:gd name="connsiteX4" fmla="*/ 6241288 w 6321679"/>
                <a:gd name="connsiteY4" fmla="*/ 1985338 h 6521594"/>
                <a:gd name="connsiteX5" fmla="*/ 5949367 w 6321679"/>
                <a:gd name="connsiteY5" fmla="*/ 1559997 h 6521594"/>
                <a:gd name="connsiteX6" fmla="*/ 5193362 w 6321679"/>
                <a:gd name="connsiteY6" fmla="*/ 986156 h 6521594"/>
                <a:gd name="connsiteX7" fmla="*/ 4150102 w 6321679"/>
                <a:gd name="connsiteY7" fmla="*/ 772850 h 6521594"/>
                <a:gd name="connsiteX8" fmla="*/ 2914861 w 6321679"/>
                <a:gd name="connsiteY8" fmla="*/ 1006637 h 6521594"/>
                <a:gd name="connsiteX9" fmla="*/ 1814073 w 6321679"/>
                <a:gd name="connsiteY9" fmla="*/ 1650163 h 6521594"/>
                <a:gd name="connsiteX10" fmla="*/ 1057412 w 6321679"/>
                <a:gd name="connsiteY10" fmla="*/ 2571657 h 6521594"/>
                <a:gd name="connsiteX11" fmla="*/ 786277 w 6321679"/>
                <a:gd name="connsiteY11" fmla="*/ 3630204 h 6521594"/>
                <a:gd name="connsiteX12" fmla="*/ 1233931 w 6321679"/>
                <a:gd name="connsiteY12" fmla="*/ 4592016 h 6521594"/>
                <a:gd name="connsiteX13" fmla="*/ 1474795 w 6321679"/>
                <a:gd name="connsiteY13" fmla="*/ 4924985 h 6521594"/>
                <a:gd name="connsiteX14" fmla="*/ 2393691 w 6321679"/>
                <a:gd name="connsiteY14" fmla="*/ 5846995 h 6521594"/>
                <a:gd name="connsiteX15" fmla="*/ 3601805 w 6321679"/>
                <a:gd name="connsiteY15" fmla="*/ 6155876 h 6521594"/>
                <a:gd name="connsiteX16" fmla="*/ 4378909 w 6321679"/>
                <a:gd name="connsiteY16" fmla="*/ 5959186 h 6521594"/>
                <a:gd name="connsiteX17" fmla="*/ 5218129 w 6321679"/>
                <a:gd name="connsiteY17" fmla="*/ 5391271 h 6521594"/>
                <a:gd name="connsiteX18" fmla="*/ 5425313 w 6321679"/>
                <a:gd name="connsiteY18" fmla="*/ 5233481 h 6521594"/>
                <a:gd name="connsiteX19" fmla="*/ 6254366 w 6321679"/>
                <a:gd name="connsiteY19" fmla="*/ 4534301 h 6521594"/>
                <a:gd name="connsiteX20" fmla="*/ 6321679 w 6321679"/>
                <a:gd name="connsiteY20" fmla="*/ 4456641 h 6521594"/>
                <a:gd name="connsiteX21" fmla="*/ 6321679 w 6321679"/>
                <a:gd name="connsiteY21" fmla="*/ 5523097 h 6521594"/>
                <a:gd name="connsiteX22" fmla="*/ 6024428 w 6321679"/>
                <a:gd name="connsiteY22" fmla="*/ 5754969 h 6521594"/>
                <a:gd name="connsiteX23" fmla="*/ 5702345 w 6321679"/>
                <a:gd name="connsiteY23" fmla="*/ 6000018 h 6521594"/>
                <a:gd name="connsiteX24" fmla="*/ 4988380 w 6321679"/>
                <a:gd name="connsiteY24" fmla="*/ 6506549 h 6521594"/>
                <a:gd name="connsiteX25" fmla="*/ 4961490 w 6321679"/>
                <a:gd name="connsiteY25" fmla="*/ 6521594 h 6521594"/>
                <a:gd name="connsiteX26" fmla="*/ 2011326 w 6321679"/>
                <a:gd name="connsiteY26" fmla="*/ 6521594 h 6521594"/>
                <a:gd name="connsiteX27" fmla="*/ 1982893 w 6321679"/>
                <a:gd name="connsiteY27" fmla="*/ 6505768 h 6521594"/>
                <a:gd name="connsiteX28" fmla="*/ 824149 w 6321679"/>
                <a:gd name="connsiteY28" fmla="*/ 5358682 h 6521594"/>
                <a:gd name="connsiteX29" fmla="*/ 0 w 6321679"/>
                <a:gd name="connsiteY29" fmla="*/ 3630075 h 6521594"/>
                <a:gd name="connsiteX30" fmla="*/ 4150102 w 6321679"/>
                <a:gd name="connsiteY30" fmla="*/ 0 h 652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321679" h="6521594">
                  <a:moveTo>
                    <a:pt x="4150102" y="0"/>
                  </a:moveTo>
                  <a:cubicBezTo>
                    <a:pt x="4918148" y="0"/>
                    <a:pt x="5569597" y="228540"/>
                    <a:pt x="6083891" y="619943"/>
                  </a:cubicBezTo>
                  <a:lnTo>
                    <a:pt x="6321679" y="822247"/>
                  </a:lnTo>
                  <a:lnTo>
                    <a:pt x="6321679" y="2150195"/>
                  </a:lnTo>
                  <a:lnTo>
                    <a:pt x="6241288" y="1985338"/>
                  </a:lnTo>
                  <a:cubicBezTo>
                    <a:pt x="6156788" y="1831195"/>
                    <a:pt x="6059249" y="1688709"/>
                    <a:pt x="5949367" y="1559997"/>
                  </a:cubicBezTo>
                  <a:cubicBezTo>
                    <a:pt x="5737073" y="1311397"/>
                    <a:pt x="5482843" y="1118314"/>
                    <a:pt x="5193362" y="986156"/>
                  </a:cubicBezTo>
                  <a:cubicBezTo>
                    <a:pt x="4883437" y="844596"/>
                    <a:pt x="4532365" y="772850"/>
                    <a:pt x="4150102" y="772850"/>
                  </a:cubicBezTo>
                  <a:cubicBezTo>
                    <a:pt x="3746218" y="772850"/>
                    <a:pt x="3319008" y="853613"/>
                    <a:pt x="2914861" y="1006637"/>
                  </a:cubicBezTo>
                  <a:cubicBezTo>
                    <a:pt x="2515039" y="1157857"/>
                    <a:pt x="2134350" y="1380438"/>
                    <a:pt x="1814073" y="1650163"/>
                  </a:cubicBezTo>
                  <a:cubicBezTo>
                    <a:pt x="1494190" y="1919502"/>
                    <a:pt x="1232622" y="2238173"/>
                    <a:pt x="1057412" y="2571657"/>
                  </a:cubicBezTo>
                  <a:cubicBezTo>
                    <a:pt x="877486" y="2914158"/>
                    <a:pt x="786277" y="3270313"/>
                    <a:pt x="786277" y="3630204"/>
                  </a:cubicBezTo>
                  <a:cubicBezTo>
                    <a:pt x="786277" y="3974121"/>
                    <a:pt x="923483" y="4173646"/>
                    <a:pt x="1233931" y="4592016"/>
                  </a:cubicBezTo>
                  <a:cubicBezTo>
                    <a:pt x="1311641" y="4696736"/>
                    <a:pt x="1391972" y="4805064"/>
                    <a:pt x="1474795" y="4924985"/>
                  </a:cubicBezTo>
                  <a:cubicBezTo>
                    <a:pt x="1767682" y="5349278"/>
                    <a:pt x="2068172" y="5650948"/>
                    <a:pt x="2393691" y="5846995"/>
                  </a:cubicBezTo>
                  <a:cubicBezTo>
                    <a:pt x="2738735" y="6054891"/>
                    <a:pt x="3133971" y="6155876"/>
                    <a:pt x="3601805" y="6155876"/>
                  </a:cubicBezTo>
                  <a:cubicBezTo>
                    <a:pt x="3867305" y="6155876"/>
                    <a:pt x="4114196" y="6093405"/>
                    <a:pt x="4378909" y="5959186"/>
                  </a:cubicBezTo>
                  <a:cubicBezTo>
                    <a:pt x="4650699" y="5821362"/>
                    <a:pt x="4919737" y="5620421"/>
                    <a:pt x="5218129" y="5391271"/>
                  </a:cubicBezTo>
                  <a:cubicBezTo>
                    <a:pt x="5288107" y="5337558"/>
                    <a:pt x="5357824" y="5284617"/>
                    <a:pt x="5425313" y="5233481"/>
                  </a:cubicBezTo>
                  <a:cubicBezTo>
                    <a:pt x="5739037" y="4995556"/>
                    <a:pt x="6037512" y="4769168"/>
                    <a:pt x="6254366" y="4534301"/>
                  </a:cubicBezTo>
                  <a:lnTo>
                    <a:pt x="6321679" y="4456641"/>
                  </a:lnTo>
                  <a:lnTo>
                    <a:pt x="6321679" y="5523097"/>
                  </a:lnTo>
                  <a:lnTo>
                    <a:pt x="6024428" y="5754969"/>
                  </a:lnTo>
                  <a:cubicBezTo>
                    <a:pt x="5918395" y="5835747"/>
                    <a:pt x="5810491" y="5916953"/>
                    <a:pt x="5702345" y="6000018"/>
                  </a:cubicBezTo>
                  <a:cubicBezTo>
                    <a:pt x="5466020" y="6181541"/>
                    <a:pt x="5232938" y="6357503"/>
                    <a:pt x="4988380" y="6506549"/>
                  </a:cubicBezTo>
                  <a:lnTo>
                    <a:pt x="4961490" y="6521594"/>
                  </a:lnTo>
                  <a:lnTo>
                    <a:pt x="2011326" y="6521594"/>
                  </a:lnTo>
                  <a:lnTo>
                    <a:pt x="1982893" y="6505768"/>
                  </a:lnTo>
                  <a:cubicBezTo>
                    <a:pt x="1531799" y="6233999"/>
                    <a:pt x="1157400" y="5841520"/>
                    <a:pt x="824149" y="5358682"/>
                  </a:cubicBezTo>
                  <a:cubicBezTo>
                    <a:pt x="424196" y="4779302"/>
                    <a:pt x="0" y="4381929"/>
                    <a:pt x="0" y="3630075"/>
                  </a:cubicBezTo>
                  <a:cubicBezTo>
                    <a:pt x="0" y="1625174"/>
                    <a:pt x="2089794" y="0"/>
                    <a:pt x="415010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170" name="Picture 2" descr="Is WPA2 secure ? Compare WPA vs WPA2 Wi-Fi network security">
            <a:extLst>
              <a:ext uri="{FF2B5EF4-FFF2-40B4-BE49-F238E27FC236}">
                <a16:creationId xmlns:a16="http://schemas.microsoft.com/office/drawing/2014/main" id="{D8E46F24-476A-26FA-4C06-851A04719DF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708392" y="2818808"/>
            <a:ext cx="4142232" cy="2143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0345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210" name="Rectangle 8200">
            <a:extLst>
              <a:ext uri="{FF2B5EF4-FFF2-40B4-BE49-F238E27FC236}">
                <a16:creationId xmlns:a16="http://schemas.microsoft.com/office/drawing/2014/main" id="{1E020063-2385-44AC-BD67-258E1F0B9F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16" name="Rectangle 8202">
            <a:extLst>
              <a:ext uri="{FF2B5EF4-FFF2-40B4-BE49-F238E27FC236}">
                <a16:creationId xmlns:a16="http://schemas.microsoft.com/office/drawing/2014/main" id="{7E014A0B-5338-4077-AFE9-A90D04D449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513DE817-219F-8C2F-A625-CC292FC7A143}"/>
              </a:ext>
            </a:extLst>
          </p:cNvPr>
          <p:cNvSpPr>
            <a:spLocks noGrp="1"/>
          </p:cNvSpPr>
          <p:nvPr>
            <p:ph type="title"/>
          </p:nvPr>
        </p:nvSpPr>
        <p:spPr>
          <a:xfrm>
            <a:off x="1395551" y="858167"/>
            <a:ext cx="9829800" cy="1325880"/>
          </a:xfrm>
        </p:spPr>
        <p:txBody>
          <a:bodyPr anchor="b">
            <a:normAutofit/>
          </a:bodyPr>
          <a:lstStyle/>
          <a:p>
            <a:pPr algn="ctr"/>
            <a:r>
              <a:rPr lang="uk-UA" sz="3600" dirty="0" err="1">
                <a:solidFill>
                  <a:schemeClr val="tx2"/>
                </a:solidFill>
                <a:effectLst/>
                <a:latin typeface="Times New Roman" panose="02020603050405020304" pitchFamily="18" charset="0"/>
                <a:ea typeface="Times New Roman" panose="02020603050405020304" pitchFamily="18" charset="0"/>
              </a:rPr>
              <a:t>Extensible</a:t>
            </a:r>
            <a:r>
              <a:rPr lang="uk-UA" sz="3600" dirty="0">
                <a:solidFill>
                  <a:schemeClr val="tx2"/>
                </a:solidFill>
                <a:effectLst/>
                <a:latin typeface="Times New Roman" panose="02020603050405020304" pitchFamily="18" charset="0"/>
                <a:ea typeface="Times New Roman" panose="02020603050405020304" pitchFamily="18" charset="0"/>
              </a:rPr>
              <a:t> </a:t>
            </a:r>
            <a:r>
              <a:rPr lang="uk-UA" sz="3600" dirty="0" err="1">
                <a:solidFill>
                  <a:schemeClr val="tx2"/>
                </a:solidFill>
                <a:effectLst/>
                <a:latin typeface="Times New Roman" panose="02020603050405020304" pitchFamily="18" charset="0"/>
                <a:ea typeface="Times New Roman" panose="02020603050405020304" pitchFamily="18" charset="0"/>
              </a:rPr>
              <a:t>Authentication</a:t>
            </a:r>
            <a:r>
              <a:rPr lang="uk-UA" sz="3600" dirty="0">
                <a:solidFill>
                  <a:schemeClr val="tx2"/>
                </a:solidFill>
                <a:effectLst/>
                <a:latin typeface="Times New Roman" panose="02020603050405020304" pitchFamily="18" charset="0"/>
                <a:ea typeface="Times New Roman" panose="02020603050405020304" pitchFamily="18" charset="0"/>
              </a:rPr>
              <a:t> </a:t>
            </a:r>
            <a:r>
              <a:rPr lang="uk-UA" sz="3600" dirty="0" err="1">
                <a:solidFill>
                  <a:schemeClr val="tx2"/>
                </a:solidFill>
                <a:effectLst/>
                <a:latin typeface="Times New Roman" panose="02020603050405020304" pitchFamily="18" charset="0"/>
                <a:ea typeface="Times New Roman" panose="02020603050405020304" pitchFamily="18" charset="0"/>
              </a:rPr>
              <a:t>Protocol</a:t>
            </a:r>
            <a:endParaRPr lang="ru-UA" sz="3600" dirty="0">
              <a:solidFill>
                <a:schemeClr val="tx2"/>
              </a:solidFill>
            </a:endParaRPr>
          </a:p>
        </p:txBody>
      </p:sp>
      <p:grpSp>
        <p:nvGrpSpPr>
          <p:cNvPr id="8217" name="Group 8204">
            <a:extLst>
              <a:ext uri="{FF2B5EF4-FFF2-40B4-BE49-F238E27FC236}">
                <a16:creationId xmlns:a16="http://schemas.microsoft.com/office/drawing/2014/main" id="{78127680-150F-4A90-9950-F663925781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1"/>
            <a:ext cx="3362070" cy="2522849"/>
            <a:chOff x="-305" y="-1"/>
            <a:chExt cx="3832880" cy="2876136"/>
          </a:xfrm>
        </p:grpSpPr>
        <p:sp>
          <p:nvSpPr>
            <p:cNvPr id="8206" name="Freeform: Shape 8205">
              <a:extLst>
                <a:ext uri="{FF2B5EF4-FFF2-40B4-BE49-F238E27FC236}">
                  <a16:creationId xmlns:a16="http://schemas.microsoft.com/office/drawing/2014/main" id="{5088F97A-8362-4967-B664-D748B846EC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18" name="Freeform: Shape 8206">
              <a:extLst>
                <a:ext uri="{FF2B5EF4-FFF2-40B4-BE49-F238E27FC236}">
                  <a16:creationId xmlns:a16="http://schemas.microsoft.com/office/drawing/2014/main" id="{30F9DEDE-4318-412A-81C5-C8C90F689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08" name="Freeform: Shape 8207">
              <a:extLst>
                <a:ext uri="{FF2B5EF4-FFF2-40B4-BE49-F238E27FC236}">
                  <a16:creationId xmlns:a16="http://schemas.microsoft.com/office/drawing/2014/main" id="{09E97DE9-7844-4707-8928-1CD88ADB72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09" name="Freeform: Shape 8208">
              <a:extLst>
                <a:ext uri="{FF2B5EF4-FFF2-40B4-BE49-F238E27FC236}">
                  <a16:creationId xmlns:a16="http://schemas.microsoft.com/office/drawing/2014/main" id="{EC58954E-44A5-4A0D-97A9-8A2BB43D68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Місце для вмісту 2">
            <a:extLst>
              <a:ext uri="{FF2B5EF4-FFF2-40B4-BE49-F238E27FC236}">
                <a16:creationId xmlns:a16="http://schemas.microsoft.com/office/drawing/2014/main" id="{59F6A1D7-AE57-88DC-6BA2-B757D7F5E8E3}"/>
              </a:ext>
            </a:extLst>
          </p:cNvPr>
          <p:cNvSpPr>
            <a:spLocks noGrp="1"/>
          </p:cNvSpPr>
          <p:nvPr>
            <p:ph idx="1"/>
          </p:nvPr>
        </p:nvSpPr>
        <p:spPr>
          <a:xfrm>
            <a:off x="394125" y="2612258"/>
            <a:ext cx="6031394" cy="4096451"/>
          </a:xfrm>
        </p:spPr>
        <p:txBody>
          <a:bodyPr anchor="ctr">
            <a:normAutofit/>
          </a:bodyPr>
          <a:lstStyle/>
          <a:p>
            <a:pPr marL="0" indent="0">
              <a:buNone/>
            </a:pPr>
            <a:r>
              <a:rPr lang="uk-UA" sz="1600" dirty="0">
                <a:solidFill>
                  <a:schemeClr val="tx2"/>
                </a:solidFill>
                <a:effectLst/>
                <a:latin typeface="Times New Roman" panose="02020603050405020304" pitchFamily="18" charset="0"/>
                <a:ea typeface="Times New Roman" panose="02020603050405020304" pitchFamily="18" charset="0"/>
              </a:rPr>
              <a:t>Протокол </a:t>
            </a:r>
            <a:r>
              <a:rPr lang="uk-UA" sz="1600" dirty="0" err="1">
                <a:solidFill>
                  <a:schemeClr val="tx2"/>
                </a:solidFill>
                <a:effectLst/>
                <a:latin typeface="Times New Roman" panose="02020603050405020304" pitchFamily="18" charset="0"/>
                <a:ea typeface="Times New Roman" panose="02020603050405020304" pitchFamily="18" charset="0"/>
              </a:rPr>
              <a:t>Extensible</a:t>
            </a:r>
            <a:r>
              <a:rPr lang="uk-UA" sz="1600" dirty="0">
                <a:solidFill>
                  <a:schemeClr val="tx2"/>
                </a:solidFill>
                <a:effectLst/>
                <a:latin typeface="Times New Roman" panose="02020603050405020304" pitchFamily="18" charset="0"/>
                <a:ea typeface="Times New Roman" panose="02020603050405020304" pitchFamily="18" charset="0"/>
              </a:rPr>
              <a:t> </a:t>
            </a:r>
            <a:r>
              <a:rPr lang="uk-UA" sz="1600" dirty="0" err="1">
                <a:solidFill>
                  <a:schemeClr val="tx2"/>
                </a:solidFill>
                <a:effectLst/>
                <a:latin typeface="Times New Roman" panose="02020603050405020304" pitchFamily="18" charset="0"/>
                <a:ea typeface="Times New Roman" panose="02020603050405020304" pitchFamily="18" charset="0"/>
              </a:rPr>
              <a:t>Authentication</a:t>
            </a:r>
            <a:r>
              <a:rPr lang="uk-UA" sz="1600" dirty="0">
                <a:solidFill>
                  <a:schemeClr val="tx2"/>
                </a:solidFill>
                <a:effectLst/>
                <a:latin typeface="Times New Roman" panose="02020603050405020304" pitchFamily="18" charset="0"/>
                <a:ea typeface="Times New Roman" panose="02020603050405020304" pitchFamily="18" charset="0"/>
              </a:rPr>
              <a:t> </a:t>
            </a:r>
            <a:r>
              <a:rPr lang="uk-UA" sz="1600" dirty="0" err="1">
                <a:solidFill>
                  <a:schemeClr val="tx2"/>
                </a:solidFill>
                <a:effectLst/>
                <a:latin typeface="Times New Roman" panose="02020603050405020304" pitchFamily="18" charset="0"/>
                <a:ea typeface="Times New Roman" panose="02020603050405020304" pitchFamily="18" charset="0"/>
              </a:rPr>
              <a:t>Protocol</a:t>
            </a:r>
            <a:r>
              <a:rPr lang="uk-UA" sz="1600" dirty="0">
                <a:solidFill>
                  <a:schemeClr val="tx2"/>
                </a:solidFill>
                <a:effectLst/>
                <a:latin typeface="Times New Roman" panose="02020603050405020304" pitchFamily="18" charset="0"/>
                <a:ea typeface="Times New Roman" panose="02020603050405020304" pitchFamily="18" charset="0"/>
              </a:rPr>
              <a:t> (</a:t>
            </a:r>
            <a:r>
              <a:rPr lang="uk-UA" sz="1600" dirty="0" err="1">
                <a:solidFill>
                  <a:schemeClr val="tx2"/>
                </a:solidFill>
                <a:effectLst/>
                <a:latin typeface="Times New Roman" panose="02020603050405020304" pitchFamily="18" charset="0"/>
                <a:ea typeface="Times New Roman" panose="02020603050405020304" pitchFamily="18" charset="0"/>
              </a:rPr>
              <a:t>EAP</a:t>
            </a:r>
            <a:r>
              <a:rPr lang="uk-UA" sz="1600" dirty="0">
                <a:solidFill>
                  <a:schemeClr val="tx2"/>
                </a:solidFill>
                <a:effectLst/>
                <a:latin typeface="Times New Roman" panose="02020603050405020304" pitchFamily="18" charset="0"/>
                <a:ea typeface="Times New Roman" panose="02020603050405020304" pitchFamily="18" charset="0"/>
              </a:rPr>
              <a:t>) є гнучким та розширюваним стандартом аутентифікації, який використовується в бездротових та провідних мережах для забезпечення безпеки комунікаційного процесу. Однією з ключових особливостей </a:t>
            </a:r>
            <a:r>
              <a:rPr lang="uk-UA" sz="1600" dirty="0" err="1">
                <a:solidFill>
                  <a:schemeClr val="tx2"/>
                </a:solidFill>
                <a:effectLst/>
                <a:latin typeface="Times New Roman" panose="02020603050405020304" pitchFamily="18" charset="0"/>
                <a:ea typeface="Times New Roman" panose="02020603050405020304" pitchFamily="18" charset="0"/>
              </a:rPr>
              <a:t>EAP</a:t>
            </a:r>
            <a:r>
              <a:rPr lang="uk-UA" sz="1600" dirty="0">
                <a:solidFill>
                  <a:schemeClr val="tx2"/>
                </a:solidFill>
                <a:effectLst/>
                <a:latin typeface="Times New Roman" panose="02020603050405020304" pitchFamily="18" charset="0"/>
                <a:ea typeface="Times New Roman" panose="02020603050405020304" pitchFamily="18" charset="0"/>
              </a:rPr>
              <a:t> є його здатність підтримувати різноманітні методи аутентифікації, від більш традиційних, таких як пароль або сертифікат, до біометричних даних чи інших факторів</a:t>
            </a:r>
            <a:r>
              <a:rPr lang="en-US" sz="1600" dirty="0">
                <a:solidFill>
                  <a:schemeClr val="tx2"/>
                </a:solidFill>
                <a:effectLst/>
                <a:latin typeface="Times New Roman" panose="02020603050405020304" pitchFamily="18" charset="0"/>
                <a:ea typeface="Times New Roman" panose="02020603050405020304" pitchFamily="18" charset="0"/>
              </a:rPr>
              <a:t>.</a:t>
            </a:r>
          </a:p>
          <a:p>
            <a:pPr marL="0" indent="0">
              <a:buNone/>
            </a:pPr>
            <a:r>
              <a:rPr lang="uk-UA" sz="1600" dirty="0">
                <a:solidFill>
                  <a:schemeClr val="tx2"/>
                </a:solidFill>
                <a:effectLst/>
                <a:latin typeface="Times New Roman" panose="02020603050405020304" pitchFamily="18" charset="0"/>
                <a:ea typeface="Times New Roman" panose="02020603050405020304" pitchFamily="18" charset="0"/>
              </a:rPr>
              <a:t>Основна ідея </a:t>
            </a:r>
            <a:r>
              <a:rPr lang="uk-UA" sz="1600" dirty="0" err="1">
                <a:solidFill>
                  <a:schemeClr val="tx2"/>
                </a:solidFill>
                <a:effectLst/>
                <a:latin typeface="Times New Roman" panose="02020603050405020304" pitchFamily="18" charset="0"/>
                <a:ea typeface="Times New Roman" panose="02020603050405020304" pitchFamily="18" charset="0"/>
              </a:rPr>
              <a:t>EAP</a:t>
            </a:r>
            <a:r>
              <a:rPr lang="uk-UA" sz="1600" dirty="0">
                <a:solidFill>
                  <a:schemeClr val="tx2"/>
                </a:solidFill>
                <a:effectLst/>
                <a:latin typeface="Times New Roman" panose="02020603050405020304" pitchFamily="18" charset="0"/>
                <a:ea typeface="Times New Roman" panose="02020603050405020304" pitchFamily="18" charset="0"/>
              </a:rPr>
              <a:t> полягає в тому, щоб створити універсальний каркас для обміну повідомленнями аутентифікації між пристроями та серверами аутентифікації. Це дозволяє використовувати різні методи обробки </a:t>
            </a:r>
            <a:r>
              <a:rPr lang="uk-UA" sz="1600" dirty="0" err="1">
                <a:solidFill>
                  <a:schemeClr val="tx2"/>
                </a:solidFill>
                <a:effectLst/>
                <a:latin typeface="Times New Roman" panose="02020603050405020304" pitchFamily="18" charset="0"/>
                <a:ea typeface="Times New Roman" panose="02020603050405020304" pitchFamily="18" charset="0"/>
              </a:rPr>
              <a:t>аутентичності</a:t>
            </a:r>
            <a:r>
              <a:rPr lang="uk-UA" sz="1600" dirty="0">
                <a:solidFill>
                  <a:schemeClr val="tx2"/>
                </a:solidFill>
                <a:effectLst/>
                <a:latin typeface="Times New Roman" panose="02020603050405020304" pitchFamily="18" charset="0"/>
                <a:ea typeface="Times New Roman" panose="02020603050405020304" pitchFamily="18" charset="0"/>
              </a:rPr>
              <a:t> без зміни самого протоколу. В результаті </a:t>
            </a:r>
            <a:r>
              <a:rPr lang="uk-UA" sz="1600" dirty="0" err="1">
                <a:solidFill>
                  <a:schemeClr val="tx2"/>
                </a:solidFill>
                <a:effectLst/>
                <a:latin typeface="Times New Roman" panose="02020603050405020304" pitchFamily="18" charset="0"/>
                <a:ea typeface="Times New Roman" panose="02020603050405020304" pitchFamily="18" charset="0"/>
              </a:rPr>
              <a:t>EAP</a:t>
            </a:r>
            <a:r>
              <a:rPr lang="uk-UA" sz="1600" dirty="0">
                <a:solidFill>
                  <a:schemeClr val="tx2"/>
                </a:solidFill>
                <a:effectLst/>
                <a:latin typeface="Times New Roman" panose="02020603050405020304" pitchFamily="18" charset="0"/>
                <a:ea typeface="Times New Roman" panose="02020603050405020304" pitchFamily="18" charset="0"/>
              </a:rPr>
              <a:t> може використовуватися в різних сценаріях, що робить його популярним в безпровідних мережах, </a:t>
            </a:r>
            <a:r>
              <a:rPr lang="uk-UA" sz="1600" dirty="0" err="1">
                <a:solidFill>
                  <a:schemeClr val="tx2"/>
                </a:solidFill>
                <a:effectLst/>
                <a:latin typeface="Times New Roman" panose="02020603050405020304" pitchFamily="18" charset="0"/>
                <a:ea typeface="Times New Roman" panose="02020603050405020304" pitchFamily="18" charset="0"/>
              </a:rPr>
              <a:t>VPN</a:t>
            </a:r>
            <a:r>
              <a:rPr lang="uk-UA" sz="1600" dirty="0">
                <a:solidFill>
                  <a:schemeClr val="tx2"/>
                </a:solidFill>
                <a:effectLst/>
                <a:latin typeface="Times New Roman" panose="02020603050405020304" pitchFamily="18" charset="0"/>
                <a:ea typeface="Times New Roman" panose="02020603050405020304" pitchFamily="18" charset="0"/>
              </a:rPr>
              <a:t>-з'єднаннях та інших контекстах, де важливий безпечний обмін інформацією.</a:t>
            </a:r>
            <a:endParaRPr lang="ru-UA" sz="1600" dirty="0">
              <a:solidFill>
                <a:schemeClr val="tx2"/>
              </a:solidFill>
              <a:effectLst/>
              <a:latin typeface="Times New Roman" panose="02020603050405020304" pitchFamily="18" charset="0"/>
              <a:ea typeface="Times New Roman" panose="02020603050405020304" pitchFamily="18" charset="0"/>
            </a:endParaRPr>
          </a:p>
          <a:p>
            <a:pPr marL="0" indent="0">
              <a:buNone/>
            </a:pPr>
            <a:endParaRPr lang="ru-UA" sz="1300" dirty="0">
              <a:solidFill>
                <a:schemeClr val="tx2"/>
              </a:solidFill>
            </a:endParaRPr>
          </a:p>
        </p:txBody>
      </p:sp>
      <p:grpSp>
        <p:nvGrpSpPr>
          <p:cNvPr id="8211" name="Group 8210">
            <a:extLst>
              <a:ext uri="{FF2B5EF4-FFF2-40B4-BE49-F238E27FC236}">
                <a16:creationId xmlns:a16="http://schemas.microsoft.com/office/drawing/2014/main" id="{466920E5-8640-4C24-A775-8647637094A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flipH="1">
            <a:off x="10185732" y="4852038"/>
            <a:ext cx="2151670" cy="1860256"/>
            <a:chOff x="-305" y="-4155"/>
            <a:chExt cx="2514948" cy="2174333"/>
          </a:xfrm>
        </p:grpSpPr>
        <p:sp>
          <p:nvSpPr>
            <p:cNvPr id="8212" name="Freeform: Shape 8211">
              <a:extLst>
                <a:ext uri="{FF2B5EF4-FFF2-40B4-BE49-F238E27FC236}">
                  <a16:creationId xmlns:a16="http://schemas.microsoft.com/office/drawing/2014/main" id="{2CBA3142-5A82-43CE-87A2-EB14B17A51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13" name="Freeform: Shape 8212">
              <a:extLst>
                <a:ext uri="{FF2B5EF4-FFF2-40B4-BE49-F238E27FC236}">
                  <a16:creationId xmlns:a16="http://schemas.microsoft.com/office/drawing/2014/main" id="{AEF5A1C7-9938-4A33-A5A4-2B05353B31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14" name="Freeform: Shape 8213">
              <a:extLst>
                <a:ext uri="{FF2B5EF4-FFF2-40B4-BE49-F238E27FC236}">
                  <a16:creationId xmlns:a16="http://schemas.microsoft.com/office/drawing/2014/main" id="{262A936D-E9F6-4A68-82C2-1D1CC77722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8215" name="Freeform: Shape 8214">
              <a:extLst>
                <a:ext uri="{FF2B5EF4-FFF2-40B4-BE49-F238E27FC236}">
                  <a16:creationId xmlns:a16="http://schemas.microsoft.com/office/drawing/2014/main" id="{C68A9229-BBBE-4934-9700-BA72A1BB03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8196" name="Picture 4" descr="Extensible Authentication Protocol (EAP) by Wentz Wu,  CISSP/ISSMP/ISSAP/ISSEP,CCSP,CSSLP,CISM,PMP,CBAPWentz Wu">
            <a:extLst>
              <a:ext uri="{FF2B5EF4-FFF2-40B4-BE49-F238E27FC236}">
                <a16:creationId xmlns:a16="http://schemas.microsoft.com/office/drawing/2014/main" id="{1C012C63-F17C-5B3A-CA99-B587903E3A7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29378" y="2724539"/>
            <a:ext cx="5538395" cy="31153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9471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4911E98E-EC09-0BA6-3B01-2ED3ECA282D4}"/>
              </a:ext>
            </a:extLst>
          </p:cNvPr>
          <p:cNvSpPr>
            <a:spLocks noGrp="1"/>
          </p:cNvSpPr>
          <p:nvPr>
            <p:ph type="title"/>
          </p:nvPr>
        </p:nvSpPr>
        <p:spPr>
          <a:xfrm>
            <a:off x="6739128" y="638089"/>
            <a:ext cx="4818888" cy="1476801"/>
          </a:xfrm>
        </p:spPr>
        <p:txBody>
          <a:bodyPr anchor="b">
            <a:normAutofit/>
          </a:bodyPr>
          <a:lstStyle/>
          <a:p>
            <a:r>
              <a:rPr lang="en-US" sz="5400"/>
              <a:t>RADIUS</a:t>
            </a:r>
            <a:endParaRPr lang="ru-UA" sz="5400"/>
          </a:p>
        </p:txBody>
      </p:sp>
      <p:pic>
        <p:nvPicPr>
          <p:cNvPr id="4" name="Рисунок 3">
            <a:extLst>
              <a:ext uri="{FF2B5EF4-FFF2-40B4-BE49-F238E27FC236}">
                <a16:creationId xmlns:a16="http://schemas.microsoft.com/office/drawing/2014/main" id="{EAA7A840-6F47-D1DC-08D1-3E7B45A9EC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630936" y="1470595"/>
            <a:ext cx="5458968" cy="3916809"/>
          </a:xfrm>
          <a:prstGeom prst="rect">
            <a:avLst/>
          </a:prstGeom>
          <a:noFill/>
        </p:spPr>
      </p:pic>
      <p:sp>
        <p:nvSpPr>
          <p:cNvPr id="11" name="sketch line">
            <a:extLst>
              <a:ext uri="{FF2B5EF4-FFF2-40B4-BE49-F238E27FC236}">
                <a16:creationId xmlns:a16="http://schemas.microsoft.com/office/drawing/2014/main" id="{953EE71A-6488-4203-A7C4-77102FD0D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912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Місце для вмісту 2">
            <a:extLst>
              <a:ext uri="{FF2B5EF4-FFF2-40B4-BE49-F238E27FC236}">
                <a16:creationId xmlns:a16="http://schemas.microsoft.com/office/drawing/2014/main" id="{42CA3A5A-F03C-F908-B054-C8D8A45DAE85}"/>
              </a:ext>
            </a:extLst>
          </p:cNvPr>
          <p:cNvSpPr>
            <a:spLocks noGrp="1"/>
          </p:cNvSpPr>
          <p:nvPr>
            <p:ph idx="1"/>
          </p:nvPr>
        </p:nvSpPr>
        <p:spPr>
          <a:xfrm>
            <a:off x="6739128" y="2664886"/>
            <a:ext cx="5082758" cy="3898521"/>
          </a:xfrm>
        </p:spPr>
        <p:txBody>
          <a:bodyPr anchor="t">
            <a:normAutofit/>
          </a:bodyPr>
          <a:lstStyle/>
          <a:p>
            <a:pPr marL="0" indent="0">
              <a:buNone/>
            </a:pPr>
            <a:r>
              <a:rPr lang="uk-UA" sz="1600" dirty="0" err="1">
                <a:effectLst/>
                <a:latin typeface="Times New Roman" panose="02020603050405020304" pitchFamily="18" charset="0"/>
                <a:ea typeface="Times New Roman" panose="02020603050405020304" pitchFamily="18" charset="0"/>
              </a:rPr>
              <a:t>Remote</a:t>
            </a:r>
            <a:r>
              <a:rPr lang="uk-UA" sz="1600" dirty="0">
                <a:effectLst/>
                <a:latin typeface="Times New Roman" panose="02020603050405020304" pitchFamily="18" charset="0"/>
                <a:ea typeface="Times New Roman" panose="02020603050405020304" pitchFamily="18" charset="0"/>
              </a:rPr>
              <a:t> </a:t>
            </a:r>
            <a:r>
              <a:rPr lang="uk-UA" sz="1600" dirty="0" err="1">
                <a:effectLst/>
                <a:latin typeface="Times New Roman" panose="02020603050405020304" pitchFamily="18" charset="0"/>
                <a:ea typeface="Times New Roman" panose="02020603050405020304" pitchFamily="18" charset="0"/>
              </a:rPr>
              <a:t>Authentication</a:t>
            </a:r>
            <a:r>
              <a:rPr lang="uk-UA" sz="1600" dirty="0">
                <a:effectLst/>
                <a:latin typeface="Times New Roman" panose="02020603050405020304" pitchFamily="18" charset="0"/>
                <a:ea typeface="Times New Roman" panose="02020603050405020304" pitchFamily="18" charset="0"/>
              </a:rPr>
              <a:t> </a:t>
            </a:r>
            <a:r>
              <a:rPr lang="uk-UA" sz="1600" dirty="0" err="1">
                <a:effectLst/>
                <a:latin typeface="Times New Roman" panose="02020603050405020304" pitchFamily="18" charset="0"/>
                <a:ea typeface="Times New Roman" panose="02020603050405020304" pitchFamily="18" charset="0"/>
              </a:rPr>
              <a:t>Dial-In</a:t>
            </a:r>
            <a:r>
              <a:rPr lang="uk-UA" sz="1600" dirty="0">
                <a:effectLst/>
                <a:latin typeface="Times New Roman" panose="02020603050405020304" pitchFamily="18" charset="0"/>
                <a:ea typeface="Times New Roman" panose="02020603050405020304" pitchFamily="18" charset="0"/>
              </a:rPr>
              <a:t> </a:t>
            </a:r>
            <a:r>
              <a:rPr lang="uk-UA" sz="1600" dirty="0" err="1">
                <a:effectLst/>
                <a:latin typeface="Times New Roman" panose="02020603050405020304" pitchFamily="18" charset="0"/>
                <a:ea typeface="Times New Roman" panose="02020603050405020304" pitchFamily="18" charset="0"/>
              </a:rPr>
              <a:t>User</a:t>
            </a:r>
            <a:r>
              <a:rPr lang="uk-UA" sz="1600" dirty="0">
                <a:effectLst/>
                <a:latin typeface="Times New Roman" panose="02020603050405020304" pitchFamily="18" charset="0"/>
                <a:ea typeface="Times New Roman" panose="02020603050405020304" pitchFamily="18" charset="0"/>
              </a:rPr>
              <a:t> </a:t>
            </a:r>
            <a:r>
              <a:rPr lang="uk-UA" sz="1600" dirty="0" err="1">
                <a:effectLst/>
                <a:latin typeface="Times New Roman" panose="02020603050405020304" pitchFamily="18" charset="0"/>
                <a:ea typeface="Times New Roman" panose="02020603050405020304" pitchFamily="18" charset="0"/>
              </a:rPr>
              <a:t>Service</a:t>
            </a:r>
            <a:r>
              <a:rPr lang="uk-UA" sz="1600" dirty="0">
                <a:effectLst/>
                <a:latin typeface="Times New Roman" panose="02020603050405020304" pitchFamily="18" charset="0"/>
                <a:ea typeface="Times New Roman" panose="02020603050405020304" pitchFamily="18" charset="0"/>
              </a:rPr>
              <a:t> (</a:t>
            </a:r>
            <a:r>
              <a:rPr lang="uk-UA" sz="1600" dirty="0" err="1">
                <a:effectLst/>
                <a:latin typeface="Times New Roman" panose="02020603050405020304" pitchFamily="18" charset="0"/>
                <a:ea typeface="Times New Roman" panose="02020603050405020304" pitchFamily="18" charset="0"/>
              </a:rPr>
              <a:t>RADIUS</a:t>
            </a:r>
            <a:r>
              <a:rPr lang="uk-UA" sz="1600" dirty="0">
                <a:effectLst/>
                <a:latin typeface="Times New Roman" panose="02020603050405020304" pitchFamily="18" charset="0"/>
                <a:ea typeface="Times New Roman" panose="02020603050405020304" pitchFamily="18" charset="0"/>
              </a:rPr>
              <a:t>) є протоколом і системою для автентифікації, авторизації та обліку (</a:t>
            </a:r>
            <a:r>
              <a:rPr lang="uk-UA" sz="1600" dirty="0" err="1">
                <a:effectLst/>
                <a:latin typeface="Times New Roman" panose="02020603050405020304" pitchFamily="18" charset="0"/>
                <a:ea typeface="Times New Roman" panose="02020603050405020304" pitchFamily="18" charset="0"/>
              </a:rPr>
              <a:t>AAA</a:t>
            </a:r>
            <a:r>
              <a:rPr lang="uk-UA" sz="1600" dirty="0">
                <a:effectLst/>
                <a:latin typeface="Times New Roman" panose="02020603050405020304" pitchFamily="18" charset="0"/>
                <a:ea typeface="Times New Roman" panose="02020603050405020304" pitchFamily="18" charset="0"/>
              </a:rPr>
              <a:t>), використовуваними у бездротових та провідних мережах. Основна мета </a:t>
            </a:r>
            <a:r>
              <a:rPr lang="uk-UA" sz="1600" dirty="0" err="1">
                <a:effectLst/>
                <a:latin typeface="Times New Roman" panose="02020603050405020304" pitchFamily="18" charset="0"/>
                <a:ea typeface="Times New Roman" panose="02020603050405020304" pitchFamily="18" charset="0"/>
              </a:rPr>
              <a:t>RADIUS</a:t>
            </a:r>
            <a:r>
              <a:rPr lang="uk-UA" sz="1600" dirty="0">
                <a:effectLst/>
                <a:latin typeface="Times New Roman" panose="02020603050405020304" pitchFamily="18" charset="0"/>
                <a:ea typeface="Times New Roman" panose="02020603050405020304" pitchFamily="18" charset="0"/>
              </a:rPr>
              <a:t> полягає в управлінні ідентифікацією користувачів та наданні їм доступу до мережевих ресурсів з врахуванням безпеки та контролю </a:t>
            </a:r>
            <a:endParaRPr lang="en-US" sz="1600" dirty="0">
              <a:effectLst/>
              <a:latin typeface="Times New Roman" panose="02020603050405020304" pitchFamily="18" charset="0"/>
              <a:ea typeface="Times New Roman" panose="02020603050405020304" pitchFamily="18" charset="0"/>
            </a:endParaRPr>
          </a:p>
          <a:p>
            <a:pPr marL="0" indent="0">
              <a:buNone/>
            </a:pPr>
            <a:br>
              <a:rPr lang="en-US" sz="1600" dirty="0">
                <a:effectLst/>
                <a:latin typeface="Times New Roman" panose="02020603050405020304" pitchFamily="18" charset="0"/>
                <a:ea typeface="Times New Roman" panose="02020603050405020304" pitchFamily="18" charset="0"/>
              </a:rPr>
            </a:br>
            <a:r>
              <a:rPr lang="uk-UA" sz="1600" dirty="0">
                <a:effectLst/>
                <a:latin typeface="Times New Roman" panose="02020603050405020304" pitchFamily="18" charset="0"/>
                <a:ea typeface="Times New Roman" panose="02020603050405020304" pitchFamily="18" charset="0"/>
              </a:rPr>
              <a:t>Процес автентифікації </a:t>
            </a:r>
            <a:r>
              <a:rPr lang="uk-UA" sz="1600" dirty="0" err="1">
                <a:effectLst/>
                <a:latin typeface="Times New Roman" panose="02020603050405020304" pitchFamily="18" charset="0"/>
                <a:ea typeface="Times New Roman" panose="02020603050405020304" pitchFamily="18" charset="0"/>
              </a:rPr>
              <a:t>RADIUS</a:t>
            </a:r>
            <a:r>
              <a:rPr lang="uk-UA" sz="1600" dirty="0">
                <a:effectLst/>
                <a:latin typeface="Times New Roman" panose="02020603050405020304" pitchFamily="18" charset="0"/>
                <a:ea typeface="Times New Roman" panose="02020603050405020304" pitchFamily="18" charset="0"/>
              </a:rPr>
              <a:t> може використовувати різні методи, такі як ім'я користувача та пароль, або інші методи, включаючи </a:t>
            </a:r>
            <a:r>
              <a:rPr lang="uk-UA" sz="1600" dirty="0" err="1">
                <a:effectLst/>
                <a:latin typeface="Times New Roman" panose="02020603050405020304" pitchFamily="18" charset="0"/>
                <a:ea typeface="Times New Roman" panose="02020603050405020304" pitchFamily="18" charset="0"/>
              </a:rPr>
              <a:t>EAP</a:t>
            </a:r>
            <a:r>
              <a:rPr lang="uk-UA" sz="1600" dirty="0">
                <a:effectLst/>
                <a:latin typeface="Times New Roman" panose="02020603050405020304" pitchFamily="18" charset="0"/>
                <a:ea typeface="Times New Roman" panose="02020603050405020304" pitchFamily="18" charset="0"/>
              </a:rPr>
              <a:t> (</a:t>
            </a:r>
            <a:r>
              <a:rPr lang="uk-UA" sz="1600" dirty="0" err="1">
                <a:effectLst/>
                <a:latin typeface="Times New Roman" panose="02020603050405020304" pitchFamily="18" charset="0"/>
                <a:ea typeface="Times New Roman" panose="02020603050405020304" pitchFamily="18" charset="0"/>
              </a:rPr>
              <a:t>Extensible</a:t>
            </a:r>
            <a:r>
              <a:rPr lang="uk-UA" sz="1600" dirty="0">
                <a:effectLst/>
                <a:latin typeface="Times New Roman" panose="02020603050405020304" pitchFamily="18" charset="0"/>
                <a:ea typeface="Times New Roman" panose="02020603050405020304" pitchFamily="18" charset="0"/>
              </a:rPr>
              <a:t> </a:t>
            </a:r>
            <a:r>
              <a:rPr lang="uk-UA" sz="1600" dirty="0" err="1">
                <a:effectLst/>
                <a:latin typeface="Times New Roman" panose="02020603050405020304" pitchFamily="18" charset="0"/>
                <a:ea typeface="Times New Roman" panose="02020603050405020304" pitchFamily="18" charset="0"/>
              </a:rPr>
              <a:t>Authentication</a:t>
            </a:r>
            <a:r>
              <a:rPr lang="uk-UA" sz="1600" dirty="0">
                <a:effectLst/>
                <a:latin typeface="Times New Roman" panose="02020603050405020304" pitchFamily="18" charset="0"/>
                <a:ea typeface="Times New Roman" panose="02020603050405020304" pitchFamily="18" charset="0"/>
              </a:rPr>
              <a:t> </a:t>
            </a:r>
            <a:r>
              <a:rPr lang="uk-UA" sz="1600" dirty="0" err="1">
                <a:effectLst/>
                <a:latin typeface="Times New Roman" panose="02020603050405020304" pitchFamily="18" charset="0"/>
                <a:ea typeface="Times New Roman" panose="02020603050405020304" pitchFamily="18" charset="0"/>
              </a:rPr>
              <a:t>Protocol</a:t>
            </a:r>
            <a:r>
              <a:rPr lang="uk-UA" sz="1600" dirty="0">
                <a:effectLst/>
                <a:latin typeface="Times New Roman" panose="02020603050405020304" pitchFamily="18" charset="0"/>
                <a:ea typeface="Times New Roman" panose="02020603050405020304" pitchFamily="18" charset="0"/>
              </a:rPr>
              <a:t>), що розширює можливості аутентифікації. Після успішної аутентифікації сервер </a:t>
            </a:r>
            <a:r>
              <a:rPr lang="uk-UA" sz="1600" dirty="0" err="1">
                <a:effectLst/>
                <a:latin typeface="Times New Roman" panose="02020603050405020304" pitchFamily="18" charset="0"/>
                <a:ea typeface="Times New Roman" panose="02020603050405020304" pitchFamily="18" charset="0"/>
              </a:rPr>
              <a:t>RADIUS</a:t>
            </a:r>
            <a:r>
              <a:rPr lang="uk-UA" sz="1600" dirty="0">
                <a:effectLst/>
                <a:latin typeface="Times New Roman" panose="02020603050405020304" pitchFamily="18" charset="0"/>
                <a:ea typeface="Times New Roman" panose="02020603050405020304" pitchFamily="18" charset="0"/>
              </a:rPr>
              <a:t> приймає рішення про надання або обмеження доступу користувачеві на основі визначених правил авторизації.</a:t>
            </a:r>
            <a:endParaRPr lang="ru-UA" sz="1600" dirty="0">
              <a:effectLst/>
              <a:latin typeface="Times New Roman" panose="02020603050405020304" pitchFamily="18" charset="0"/>
              <a:ea typeface="Times New Roman" panose="02020603050405020304" pitchFamily="18" charset="0"/>
            </a:endParaRPr>
          </a:p>
          <a:p>
            <a:endParaRPr lang="ru-UA" sz="1600" dirty="0"/>
          </a:p>
        </p:txBody>
      </p:sp>
    </p:spTree>
    <p:extLst>
      <p:ext uri="{BB962C8B-B14F-4D97-AF65-F5344CB8AC3E}">
        <p14:creationId xmlns:p14="http://schemas.microsoft.com/office/powerpoint/2010/main" val="1675751116"/>
      </p:ext>
    </p:extLst>
  </p:cSld>
  <p:clrMapOvr>
    <a:masterClrMapping/>
  </p:clrMapOvr>
</p:sld>
</file>

<file path=ppt/theme/theme1.xml><?xml version="1.0" encoding="utf-8"?>
<a:theme xmlns:a="http://schemas.openxmlformats.org/drawingml/2006/main" name="Тема Office">
  <a:themeElements>
    <a:clrScheme name="Офіс">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Офіс">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189</TotalTime>
  <Words>1449</Words>
  <Application>Microsoft Office PowerPoint</Application>
  <PresentationFormat>Широкий екран</PresentationFormat>
  <Paragraphs>51</Paragraphs>
  <Slides>14</Slides>
  <Notes>0</Notes>
  <HiddenSlides>0</HiddenSlides>
  <MMClips>0</MMClips>
  <ScaleCrop>false</ScaleCrop>
  <HeadingPairs>
    <vt:vector size="6" baseType="variant">
      <vt:variant>
        <vt:lpstr>Використані шрифти</vt:lpstr>
      </vt:variant>
      <vt:variant>
        <vt:i4>5</vt:i4>
      </vt:variant>
      <vt:variant>
        <vt:lpstr>Тема</vt:lpstr>
      </vt:variant>
      <vt:variant>
        <vt:i4>1</vt:i4>
      </vt:variant>
      <vt:variant>
        <vt:lpstr>Заголовки слайдів</vt:lpstr>
      </vt:variant>
      <vt:variant>
        <vt:i4>14</vt:i4>
      </vt:variant>
    </vt:vector>
  </HeadingPairs>
  <TitlesOfParts>
    <vt:vector size="20" baseType="lpstr">
      <vt:lpstr>Aptos</vt:lpstr>
      <vt:lpstr>Aptos Display</vt:lpstr>
      <vt:lpstr>Arial</vt:lpstr>
      <vt:lpstr>Calibri</vt:lpstr>
      <vt:lpstr>Times New Roman</vt:lpstr>
      <vt:lpstr>Тема Office</vt:lpstr>
      <vt:lpstr>Дослідження вразливостей бездротових мереж стандарту IEEE 802.11 </vt:lpstr>
      <vt:lpstr>Основи бездротових мереж</vt:lpstr>
      <vt:lpstr>Типи бездротових мереж стандарту IEEE 802.11</vt:lpstr>
      <vt:lpstr>Загрози для бездротових мереж</vt:lpstr>
      <vt:lpstr>Wired Equivalent Privacy</vt:lpstr>
      <vt:lpstr>Wi-Fi Protected Access</vt:lpstr>
      <vt:lpstr>WPA2 та WPA3</vt:lpstr>
      <vt:lpstr>Extensible Authentication Protocol</vt:lpstr>
      <vt:lpstr>RADIUS</vt:lpstr>
      <vt:lpstr>"Man-in-the-Middle" атака</vt:lpstr>
      <vt:lpstr>Підбір пароля за помогою утиліту aircrack-ng </vt:lpstr>
      <vt:lpstr>Airodump-ng</vt:lpstr>
      <vt:lpstr>Процесс підбору пароля</vt:lpstr>
      <vt:lpstr>Рекомендації щодо захисту від атак на WPA2 та WPS </vt:lpstr>
    </vt:vector>
  </TitlesOfParts>
  <Company>diakov.net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Дослідження вразливостей бездротових мереж стандарту IEEE 802.11 </dc:title>
  <dc:creator>Юра Атамеев</dc:creator>
  <cp:lastModifiedBy>Юра Атамеев</cp:lastModifiedBy>
  <cp:revision>11</cp:revision>
  <dcterms:created xsi:type="dcterms:W3CDTF">2023-12-15T17:39:45Z</dcterms:created>
  <dcterms:modified xsi:type="dcterms:W3CDTF">2023-12-16T07:06:02Z</dcterms:modified>
</cp:coreProperties>
</file>