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60" r:id="rId5"/>
    <p:sldId id="267" r:id="rId6"/>
    <p:sldId id="268" r:id="rId7"/>
    <p:sldId id="269" r:id="rId8"/>
    <p:sldId id="264" r:id="rId9"/>
    <p:sldId id="263" r:id="rId10"/>
    <p:sldId id="272" r:id="rId11"/>
    <p:sldId id="273" r:id="rId12"/>
    <p:sldId id="274" r:id="rId13"/>
    <p:sldId id="276" r:id="rId14"/>
    <p:sldId id="277" r:id="rId15"/>
    <p:sldId id="278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Помірний стиль 2 –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Помірний стиль 2 –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C4B1156A-380E-4F78-BDF5-A606A8083BF9}" styleName="Помірний стиль 4 –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F5AB1C69-6EDB-4FF4-983F-18BD219EF322}" styleName="Помірний стиль 2 –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Помірний стиль 2 –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Помірний стиль 2 –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E25E649-3F16-4E02-A733-19D2CDBF48F0}" styleName="Помірний стиль 3 –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Помірний стиль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5BE263C-DBD7-4A20-BB59-AAB30ACAA65A}" styleName="Помірний стиль 3 –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62" autoAdjust="0"/>
    <p:restoredTop sz="94660"/>
  </p:normalViewPr>
  <p:slideViewPr>
    <p:cSldViewPr snapToGrid="0">
      <p:cViewPr varScale="1">
        <p:scale>
          <a:sx n="69" d="100"/>
          <a:sy n="69" d="100"/>
        </p:scale>
        <p:origin x="852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0107FF1-2627-4BF6-B1DF-72261FE25E39}" type="doc">
      <dgm:prSet loTypeId="urn:microsoft.com/office/officeart/2005/8/layout/cycle6" loCatId="cycle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D56176B-578B-435C-A5E4-B8CD8551C7D4}">
      <dgm:prSet phldrT="[Текст]"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solidFill>
          <a:schemeClr val="accent2"/>
        </a:solidFill>
        <a:ln>
          <a:solidFill>
            <a:schemeClr val="tx1"/>
          </a:solidFill>
        </a:ln>
      </dgm:spPr>
      <dgm:t>
        <a:bodyPr/>
        <a:lstStyle/>
        <a:p>
          <a:r>
            <a:rPr lang="uk-UA" sz="1300" dirty="0">
              <a:latin typeface="Times New Roman" panose="02020603050405020304" pitchFamily="18" charset="0"/>
              <a:cs typeface="Times New Roman" panose="02020603050405020304" pitchFamily="18" charset="0"/>
            </a:rPr>
            <a:t>ВІРУСИ</a:t>
          </a:r>
          <a:endParaRPr lang="ru-RU" sz="13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5E6396F-1432-414F-A206-3BDCBA796B8F}" type="parTrans" cxnId="{1A8F21E2-520F-4F94-BCB4-410AA9820786}">
      <dgm:prSet/>
      <dgm:spPr/>
      <dgm:t>
        <a:bodyPr/>
        <a:lstStyle/>
        <a:p>
          <a:endParaRPr lang="ru-RU"/>
        </a:p>
      </dgm:t>
    </dgm:pt>
    <dgm:pt modelId="{6C555B65-02F5-4524-8508-2521B62950D0}" type="sibTrans" cxnId="{1A8F21E2-520F-4F94-BCB4-410AA9820786}">
      <dgm:prSet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solidFill>
          <a:schemeClr val="accent2"/>
        </a:solidFill>
        <a:ln>
          <a:solidFill>
            <a:schemeClr val="tx1"/>
          </a:solidFill>
        </a:ln>
      </dgm:spPr>
      <dgm:t>
        <a:bodyPr/>
        <a:lstStyle/>
        <a:p>
          <a:endParaRPr lang="ru-RU" sz="13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463B5BF-B0E8-4214-B502-7D46165112D8}">
      <dgm:prSet phldrT="[Текст]"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solidFill>
          <a:schemeClr val="accent2"/>
        </a:solidFill>
        <a:ln>
          <a:solidFill>
            <a:schemeClr val="tx1"/>
          </a:solidFill>
        </a:ln>
      </dgm:spPr>
      <dgm:t>
        <a:bodyPr/>
        <a:lstStyle/>
        <a:p>
          <a:r>
            <a:rPr lang="uk-UA" sz="1300" dirty="0">
              <a:latin typeface="Times New Roman" panose="02020603050405020304" pitchFamily="18" charset="0"/>
              <a:cs typeface="Times New Roman" panose="02020603050405020304" pitchFamily="18" charset="0"/>
            </a:rPr>
            <a:t>ТРОЯНИ</a:t>
          </a:r>
          <a:endParaRPr lang="ru-RU" sz="13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3A83D42-18DD-43BB-B232-4E0E542C5330}" type="parTrans" cxnId="{4162B7CA-84C0-4F76-A950-707037DC1321}">
      <dgm:prSet/>
      <dgm:spPr/>
      <dgm:t>
        <a:bodyPr/>
        <a:lstStyle/>
        <a:p>
          <a:endParaRPr lang="ru-RU"/>
        </a:p>
      </dgm:t>
    </dgm:pt>
    <dgm:pt modelId="{5ABD816B-5A0B-4BF7-89E9-32E091861008}" type="sibTrans" cxnId="{4162B7CA-84C0-4F76-A950-707037DC1321}">
      <dgm:prSet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solidFill>
          <a:schemeClr val="accent2"/>
        </a:solidFill>
        <a:ln>
          <a:solidFill>
            <a:schemeClr val="tx1"/>
          </a:solidFill>
        </a:ln>
      </dgm:spPr>
      <dgm:t>
        <a:bodyPr/>
        <a:lstStyle/>
        <a:p>
          <a:endParaRPr lang="ru-RU" sz="13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A6FCF57-F07B-47C8-92E7-FDE99F12C4F7}">
      <dgm:prSet phldrT="[Текст]"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solidFill>
          <a:schemeClr val="accent2"/>
        </a:solidFill>
        <a:ln>
          <a:solidFill>
            <a:schemeClr val="tx1"/>
          </a:solidFill>
        </a:ln>
      </dgm:spPr>
      <dgm:t>
        <a:bodyPr/>
        <a:lstStyle/>
        <a:p>
          <a:r>
            <a:rPr lang="uk-UA" sz="1300" dirty="0">
              <a:latin typeface="Times New Roman" panose="02020603050405020304" pitchFamily="18" charset="0"/>
              <a:cs typeface="Times New Roman" panose="02020603050405020304" pitchFamily="18" charset="0"/>
            </a:rPr>
            <a:t>ФІШИНГ</a:t>
          </a:r>
          <a:endParaRPr lang="ru-RU" sz="13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1B220B1-027F-46E4-8E2E-2A8E9DD6A558}" type="parTrans" cxnId="{B4A50699-ACA4-4A3F-A1D5-A35523A3C9DF}">
      <dgm:prSet/>
      <dgm:spPr/>
      <dgm:t>
        <a:bodyPr/>
        <a:lstStyle/>
        <a:p>
          <a:endParaRPr lang="ru-RU"/>
        </a:p>
      </dgm:t>
    </dgm:pt>
    <dgm:pt modelId="{C364AF8B-9844-4E09-97CE-487C65F6A4A6}" type="sibTrans" cxnId="{B4A50699-ACA4-4A3F-A1D5-A35523A3C9DF}">
      <dgm:prSet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solidFill>
          <a:schemeClr val="accent2"/>
        </a:solidFill>
        <a:ln>
          <a:solidFill>
            <a:schemeClr val="tx1"/>
          </a:solidFill>
        </a:ln>
      </dgm:spPr>
      <dgm:t>
        <a:bodyPr/>
        <a:lstStyle/>
        <a:p>
          <a:endParaRPr lang="ru-RU" sz="13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1E5BBF3-4D14-4EAB-AA07-5753E681FF26}">
      <dgm:prSet phldrT="[Текст]"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solidFill>
          <a:schemeClr val="accent2"/>
        </a:solidFill>
        <a:ln>
          <a:solidFill>
            <a:schemeClr val="tx1"/>
          </a:solidFill>
        </a:ln>
      </dgm:spPr>
      <dgm:t>
        <a:bodyPr/>
        <a:lstStyle/>
        <a:p>
          <a:r>
            <a:rPr lang="en-US" sz="1300" dirty="0">
              <a:latin typeface="Times New Roman" panose="02020603050405020304" pitchFamily="18" charset="0"/>
              <a:cs typeface="Times New Roman" panose="02020603050405020304" pitchFamily="18" charset="0"/>
            </a:rPr>
            <a:t>DOS, DDOS</a:t>
          </a:r>
          <a:endParaRPr lang="ru-RU" sz="13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3E395C2-3810-4F78-ACE1-CB642930E5A0}" type="parTrans" cxnId="{6B8B485E-D36E-441F-AFA6-08BBEAF45AF0}">
      <dgm:prSet/>
      <dgm:spPr/>
      <dgm:t>
        <a:bodyPr/>
        <a:lstStyle/>
        <a:p>
          <a:endParaRPr lang="ru-RU"/>
        </a:p>
      </dgm:t>
    </dgm:pt>
    <dgm:pt modelId="{F9FD68FE-9DD3-41E2-9F9D-EF0C0406E9E7}" type="sibTrans" cxnId="{6B8B485E-D36E-441F-AFA6-08BBEAF45AF0}">
      <dgm:prSet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solidFill>
          <a:schemeClr val="accent2"/>
        </a:solidFill>
        <a:ln>
          <a:solidFill>
            <a:schemeClr val="tx1"/>
          </a:solidFill>
        </a:ln>
      </dgm:spPr>
      <dgm:t>
        <a:bodyPr/>
        <a:lstStyle/>
        <a:p>
          <a:endParaRPr lang="ru-RU" sz="13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501C98D-3799-477E-938A-D82345A01DB9}">
      <dgm:prSet phldrT="[Текст]"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solidFill>
          <a:schemeClr val="accent2"/>
        </a:solidFill>
        <a:ln>
          <a:solidFill>
            <a:schemeClr val="tx1"/>
          </a:solidFill>
        </a:ln>
      </dgm:spPr>
      <dgm:t>
        <a:bodyPr/>
        <a:lstStyle/>
        <a:p>
          <a:r>
            <a:rPr lang="uk-UA" sz="1300" dirty="0">
              <a:latin typeface="Times New Roman" panose="02020603050405020304" pitchFamily="18" charset="0"/>
              <a:cs typeface="Times New Roman" panose="02020603050405020304" pitchFamily="18" charset="0"/>
            </a:rPr>
            <a:t>ЧЕРВ’ЯКИ</a:t>
          </a:r>
          <a:endParaRPr lang="ru-RU" sz="13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46622E3-AD7C-4BBF-BE52-F9EB9570CAC5}" type="parTrans" cxnId="{FB08FF75-6DEA-46D7-A71E-44EE77FD5D99}">
      <dgm:prSet/>
      <dgm:spPr/>
      <dgm:t>
        <a:bodyPr/>
        <a:lstStyle/>
        <a:p>
          <a:endParaRPr lang="ru-RU"/>
        </a:p>
      </dgm:t>
    </dgm:pt>
    <dgm:pt modelId="{DF7C747C-688D-4A5B-8140-EFE04741339C}" type="sibTrans" cxnId="{FB08FF75-6DEA-46D7-A71E-44EE77FD5D99}">
      <dgm:prSet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solidFill>
          <a:schemeClr val="accent2"/>
        </a:solidFill>
        <a:ln>
          <a:solidFill>
            <a:schemeClr val="tx1"/>
          </a:solidFill>
        </a:ln>
      </dgm:spPr>
      <dgm:t>
        <a:bodyPr/>
        <a:lstStyle/>
        <a:p>
          <a:endParaRPr lang="ru-RU" sz="13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D92F8A9-6CB2-4FAB-8222-E1756E1DC407}">
      <dgm:prSet phldrT="[Текст]"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solidFill>
          <a:schemeClr val="accent2"/>
        </a:solidFill>
        <a:ln>
          <a:solidFill>
            <a:schemeClr val="tx1"/>
          </a:solidFill>
        </a:ln>
      </dgm:spPr>
      <dgm:t>
        <a:bodyPr/>
        <a:lstStyle/>
        <a:p>
          <a:r>
            <a:rPr lang="uk-UA" sz="1300" dirty="0">
              <a:latin typeface="Times New Roman" panose="02020603050405020304" pitchFamily="18" charset="0"/>
              <a:cs typeface="Times New Roman" panose="02020603050405020304" pitchFamily="18" charset="0"/>
            </a:rPr>
            <a:t>МЕРЕЖЕВІ АТАКИ</a:t>
          </a:r>
          <a:endParaRPr lang="ru-RU" sz="13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A928E6B-0DB3-48D9-B7E6-6942D938D1B0}" type="parTrans" cxnId="{B55ADE5B-A4B0-44F9-86C9-9ADDCCFC2691}">
      <dgm:prSet/>
      <dgm:spPr/>
      <dgm:t>
        <a:bodyPr/>
        <a:lstStyle/>
        <a:p>
          <a:endParaRPr lang="ru-RU"/>
        </a:p>
      </dgm:t>
    </dgm:pt>
    <dgm:pt modelId="{454BEFEC-981F-413D-BBBC-17A8FCBA909D}" type="sibTrans" cxnId="{B55ADE5B-A4B0-44F9-86C9-9ADDCCFC2691}">
      <dgm:prSet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solidFill>
          <a:schemeClr val="accent2"/>
        </a:solidFill>
        <a:ln>
          <a:solidFill>
            <a:schemeClr val="tx1"/>
          </a:solidFill>
        </a:ln>
      </dgm:spPr>
      <dgm:t>
        <a:bodyPr/>
        <a:lstStyle/>
        <a:p>
          <a:endParaRPr lang="ru-RU" sz="13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E6F5660-0996-4D31-BA9B-3D83C5AC0C01}">
      <dgm:prSet phldrT="[Текст]"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solidFill>
          <a:schemeClr val="accent2"/>
        </a:solidFill>
        <a:ln>
          <a:solidFill>
            <a:schemeClr val="tx1"/>
          </a:solidFill>
        </a:ln>
      </dgm:spPr>
      <dgm:t>
        <a:bodyPr/>
        <a:lstStyle/>
        <a:p>
          <a:r>
            <a:rPr lang="uk-UA" sz="1300" dirty="0">
              <a:latin typeface="Times New Roman" panose="02020603050405020304" pitchFamily="18" charset="0"/>
              <a:cs typeface="Times New Roman" panose="02020603050405020304" pitchFamily="18" charset="0"/>
            </a:rPr>
            <a:t>ПРИКЛАДНІ АТАКИ</a:t>
          </a:r>
          <a:endParaRPr lang="ru-RU" sz="13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105CD2C-0973-48CA-B900-68FF7E5F80E0}" type="parTrans" cxnId="{2A0F8B29-571B-4DCD-8389-93A7AEF8BFEF}">
      <dgm:prSet/>
      <dgm:spPr/>
      <dgm:t>
        <a:bodyPr/>
        <a:lstStyle/>
        <a:p>
          <a:endParaRPr lang="ru-RU"/>
        </a:p>
      </dgm:t>
    </dgm:pt>
    <dgm:pt modelId="{E2B82B19-8817-4A6A-A878-53152A43ED07}" type="sibTrans" cxnId="{2A0F8B29-571B-4DCD-8389-93A7AEF8BFEF}">
      <dgm:prSet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solidFill>
          <a:schemeClr val="accent2"/>
        </a:solidFill>
        <a:ln>
          <a:solidFill>
            <a:schemeClr val="tx1"/>
          </a:solidFill>
        </a:ln>
      </dgm:spPr>
      <dgm:t>
        <a:bodyPr/>
        <a:lstStyle/>
        <a:p>
          <a:endParaRPr lang="ru-RU" sz="13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675FF4B-447E-4367-AB99-6C283391B8BB}">
      <dgm:prSet phldrT="[Текст]"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solidFill>
          <a:schemeClr val="accent2"/>
        </a:solidFill>
        <a:ln>
          <a:solidFill>
            <a:schemeClr val="tx1"/>
          </a:solidFill>
        </a:ln>
      </dgm:spPr>
      <dgm:t>
        <a:bodyPr/>
        <a:lstStyle/>
        <a:p>
          <a:r>
            <a:rPr lang="uk-UA" sz="1300" dirty="0">
              <a:latin typeface="Times New Roman" panose="02020603050405020304" pitchFamily="18" charset="0"/>
              <a:cs typeface="Times New Roman" panose="02020603050405020304" pitchFamily="18" charset="0"/>
            </a:rPr>
            <a:t>АТАКИ НА ІДЕНТИФІКАЦЮ</a:t>
          </a:r>
          <a:endParaRPr lang="ru-RU" sz="13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CEC7850-BB1D-4181-8DA7-7A1140D0F363}" type="parTrans" cxnId="{6AFA3D28-6A98-4B10-B9D9-9B3F34F873E6}">
      <dgm:prSet/>
      <dgm:spPr/>
      <dgm:t>
        <a:bodyPr/>
        <a:lstStyle/>
        <a:p>
          <a:endParaRPr lang="ru-RU"/>
        </a:p>
      </dgm:t>
    </dgm:pt>
    <dgm:pt modelId="{47D84FED-5112-4A9C-ABB8-4E0FBB3A4EC7}" type="sibTrans" cxnId="{6AFA3D28-6A98-4B10-B9D9-9B3F34F873E6}">
      <dgm:prSet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solidFill>
          <a:schemeClr val="accent2"/>
        </a:solidFill>
        <a:ln>
          <a:solidFill>
            <a:schemeClr val="tx1"/>
          </a:solidFill>
        </a:ln>
      </dgm:spPr>
      <dgm:t>
        <a:bodyPr/>
        <a:lstStyle/>
        <a:p>
          <a:endParaRPr lang="ru-RU" sz="13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CC52A33-C5D9-4C0D-85EC-05869C446E28}" type="pres">
      <dgm:prSet presAssocID="{30107FF1-2627-4BF6-B1DF-72261FE25E39}" presName="cycle" presStyleCnt="0">
        <dgm:presLayoutVars>
          <dgm:dir/>
          <dgm:resizeHandles val="exact"/>
        </dgm:presLayoutVars>
      </dgm:prSet>
      <dgm:spPr/>
    </dgm:pt>
    <dgm:pt modelId="{C5A82848-2EBF-4F0D-AD46-4A348A352686}" type="pres">
      <dgm:prSet presAssocID="{7D56176B-578B-435C-A5E4-B8CD8551C7D4}" presName="node" presStyleLbl="node1" presStyleIdx="0" presStyleCnt="8">
        <dgm:presLayoutVars>
          <dgm:bulletEnabled val="1"/>
        </dgm:presLayoutVars>
      </dgm:prSet>
      <dgm:spPr/>
    </dgm:pt>
    <dgm:pt modelId="{AC686043-F2C8-432E-850C-E3DF9EFC0440}" type="pres">
      <dgm:prSet presAssocID="{7D56176B-578B-435C-A5E4-B8CD8551C7D4}" presName="spNode" presStyleCnt="0"/>
      <dgm:spPr/>
    </dgm:pt>
    <dgm:pt modelId="{228B19A4-1C0C-44EA-943F-C09EB926AA7B}" type="pres">
      <dgm:prSet presAssocID="{6C555B65-02F5-4524-8508-2521B62950D0}" presName="sibTrans" presStyleLbl="sibTrans1D1" presStyleIdx="0" presStyleCnt="8"/>
      <dgm:spPr/>
    </dgm:pt>
    <dgm:pt modelId="{A4FEDE6D-4975-4D54-82D7-AB583A3A333B}" type="pres">
      <dgm:prSet presAssocID="{D463B5BF-B0E8-4214-B502-7D46165112D8}" presName="node" presStyleLbl="node1" presStyleIdx="1" presStyleCnt="8">
        <dgm:presLayoutVars>
          <dgm:bulletEnabled val="1"/>
        </dgm:presLayoutVars>
      </dgm:prSet>
      <dgm:spPr/>
    </dgm:pt>
    <dgm:pt modelId="{2D1F3F7F-B724-4DB9-B6F6-F7E393B5EE0E}" type="pres">
      <dgm:prSet presAssocID="{D463B5BF-B0E8-4214-B502-7D46165112D8}" presName="spNode" presStyleCnt="0"/>
      <dgm:spPr/>
    </dgm:pt>
    <dgm:pt modelId="{6D6291D0-28AA-4236-8071-532F030842BC}" type="pres">
      <dgm:prSet presAssocID="{5ABD816B-5A0B-4BF7-89E9-32E091861008}" presName="sibTrans" presStyleLbl="sibTrans1D1" presStyleIdx="1" presStyleCnt="8"/>
      <dgm:spPr/>
    </dgm:pt>
    <dgm:pt modelId="{3CAE5EB9-AAA8-40CD-8319-2E36D4ACE6B5}" type="pres">
      <dgm:prSet presAssocID="{9A6FCF57-F07B-47C8-92E7-FDE99F12C4F7}" presName="node" presStyleLbl="node1" presStyleIdx="2" presStyleCnt="8">
        <dgm:presLayoutVars>
          <dgm:bulletEnabled val="1"/>
        </dgm:presLayoutVars>
      </dgm:prSet>
      <dgm:spPr/>
    </dgm:pt>
    <dgm:pt modelId="{155B51CD-8C7B-416A-B72E-D1E4CF4C7F98}" type="pres">
      <dgm:prSet presAssocID="{9A6FCF57-F07B-47C8-92E7-FDE99F12C4F7}" presName="spNode" presStyleCnt="0"/>
      <dgm:spPr/>
    </dgm:pt>
    <dgm:pt modelId="{15665739-7BC5-46B3-AF85-213C944EA0E1}" type="pres">
      <dgm:prSet presAssocID="{C364AF8B-9844-4E09-97CE-487C65F6A4A6}" presName="sibTrans" presStyleLbl="sibTrans1D1" presStyleIdx="2" presStyleCnt="8"/>
      <dgm:spPr/>
    </dgm:pt>
    <dgm:pt modelId="{46E35BBC-577F-4BDA-8A5B-B0D30F7D8518}" type="pres">
      <dgm:prSet presAssocID="{41E5BBF3-4D14-4EAB-AA07-5753E681FF26}" presName="node" presStyleLbl="node1" presStyleIdx="3" presStyleCnt="8">
        <dgm:presLayoutVars>
          <dgm:bulletEnabled val="1"/>
        </dgm:presLayoutVars>
      </dgm:prSet>
      <dgm:spPr/>
    </dgm:pt>
    <dgm:pt modelId="{DD160066-B272-4BC9-B535-41D2E8C47A5B}" type="pres">
      <dgm:prSet presAssocID="{41E5BBF3-4D14-4EAB-AA07-5753E681FF26}" presName="spNode" presStyleCnt="0"/>
      <dgm:spPr/>
    </dgm:pt>
    <dgm:pt modelId="{9B701D40-BAB0-45B0-8504-88BBDEDE1A6D}" type="pres">
      <dgm:prSet presAssocID="{F9FD68FE-9DD3-41E2-9F9D-EF0C0406E9E7}" presName="sibTrans" presStyleLbl="sibTrans1D1" presStyleIdx="3" presStyleCnt="8"/>
      <dgm:spPr/>
    </dgm:pt>
    <dgm:pt modelId="{CCD048B3-B1BD-41F4-8EFA-E059BD4FE4E7}" type="pres">
      <dgm:prSet presAssocID="{8D92F8A9-6CB2-4FAB-8222-E1756E1DC407}" presName="node" presStyleLbl="node1" presStyleIdx="4" presStyleCnt="8">
        <dgm:presLayoutVars>
          <dgm:bulletEnabled val="1"/>
        </dgm:presLayoutVars>
      </dgm:prSet>
      <dgm:spPr/>
    </dgm:pt>
    <dgm:pt modelId="{E76A856D-EAA8-4E2E-AA1A-3D2DE1AEFE4E}" type="pres">
      <dgm:prSet presAssocID="{8D92F8A9-6CB2-4FAB-8222-E1756E1DC407}" presName="spNode" presStyleCnt="0"/>
      <dgm:spPr/>
    </dgm:pt>
    <dgm:pt modelId="{FD141F6C-F58F-408A-9E77-8D800C4C50A4}" type="pres">
      <dgm:prSet presAssocID="{454BEFEC-981F-413D-BBBC-17A8FCBA909D}" presName="sibTrans" presStyleLbl="sibTrans1D1" presStyleIdx="4" presStyleCnt="8"/>
      <dgm:spPr/>
    </dgm:pt>
    <dgm:pt modelId="{E4604540-29F2-44C0-8B29-FCB2288C125F}" type="pres">
      <dgm:prSet presAssocID="{0E6F5660-0996-4D31-BA9B-3D83C5AC0C01}" presName="node" presStyleLbl="node1" presStyleIdx="5" presStyleCnt="8">
        <dgm:presLayoutVars>
          <dgm:bulletEnabled val="1"/>
        </dgm:presLayoutVars>
      </dgm:prSet>
      <dgm:spPr/>
    </dgm:pt>
    <dgm:pt modelId="{1FB4311D-9644-4AF7-A6B5-C494AA7942D0}" type="pres">
      <dgm:prSet presAssocID="{0E6F5660-0996-4D31-BA9B-3D83C5AC0C01}" presName="spNode" presStyleCnt="0"/>
      <dgm:spPr/>
    </dgm:pt>
    <dgm:pt modelId="{00842E06-A066-4C05-89C2-78A4FC333396}" type="pres">
      <dgm:prSet presAssocID="{E2B82B19-8817-4A6A-A878-53152A43ED07}" presName="sibTrans" presStyleLbl="sibTrans1D1" presStyleIdx="5" presStyleCnt="8"/>
      <dgm:spPr/>
    </dgm:pt>
    <dgm:pt modelId="{FBBDE23F-A55E-462E-BB56-E1F0BDB3DCC3}" type="pres">
      <dgm:prSet presAssocID="{E675FF4B-447E-4367-AB99-6C283391B8BB}" presName="node" presStyleLbl="node1" presStyleIdx="6" presStyleCnt="8">
        <dgm:presLayoutVars>
          <dgm:bulletEnabled val="1"/>
        </dgm:presLayoutVars>
      </dgm:prSet>
      <dgm:spPr/>
    </dgm:pt>
    <dgm:pt modelId="{C96567B5-2672-45B2-9B71-C0C149880D0C}" type="pres">
      <dgm:prSet presAssocID="{E675FF4B-447E-4367-AB99-6C283391B8BB}" presName="spNode" presStyleCnt="0"/>
      <dgm:spPr/>
    </dgm:pt>
    <dgm:pt modelId="{6770901A-C3F6-4854-AB54-B0915271CCF5}" type="pres">
      <dgm:prSet presAssocID="{47D84FED-5112-4A9C-ABB8-4E0FBB3A4EC7}" presName="sibTrans" presStyleLbl="sibTrans1D1" presStyleIdx="6" presStyleCnt="8"/>
      <dgm:spPr/>
    </dgm:pt>
    <dgm:pt modelId="{CA31AAF6-6E30-4161-9FF8-9F3A50C0057A}" type="pres">
      <dgm:prSet presAssocID="{E501C98D-3799-477E-938A-D82345A01DB9}" presName="node" presStyleLbl="node1" presStyleIdx="7" presStyleCnt="8">
        <dgm:presLayoutVars>
          <dgm:bulletEnabled val="1"/>
        </dgm:presLayoutVars>
      </dgm:prSet>
      <dgm:spPr/>
    </dgm:pt>
    <dgm:pt modelId="{E4324CA5-B525-433C-9A43-5029A3700DFC}" type="pres">
      <dgm:prSet presAssocID="{E501C98D-3799-477E-938A-D82345A01DB9}" presName="spNode" presStyleCnt="0"/>
      <dgm:spPr/>
    </dgm:pt>
    <dgm:pt modelId="{31554AD8-3099-44B5-A390-BAC4F2EA411C}" type="pres">
      <dgm:prSet presAssocID="{DF7C747C-688D-4A5B-8140-EFE04741339C}" presName="sibTrans" presStyleLbl="sibTrans1D1" presStyleIdx="7" presStyleCnt="8"/>
      <dgm:spPr/>
    </dgm:pt>
  </dgm:ptLst>
  <dgm:cxnLst>
    <dgm:cxn modelId="{F01B820A-7C91-4F69-BE6E-CEC248EAA5CF}" type="presOf" srcId="{DF7C747C-688D-4A5B-8140-EFE04741339C}" destId="{31554AD8-3099-44B5-A390-BAC4F2EA411C}" srcOrd="0" destOrd="0" presId="urn:microsoft.com/office/officeart/2005/8/layout/cycle6"/>
    <dgm:cxn modelId="{0F6B3B0C-9ACB-40CA-8BB1-07FA80771BDF}" type="presOf" srcId="{6C555B65-02F5-4524-8508-2521B62950D0}" destId="{228B19A4-1C0C-44EA-943F-C09EB926AA7B}" srcOrd="0" destOrd="0" presId="urn:microsoft.com/office/officeart/2005/8/layout/cycle6"/>
    <dgm:cxn modelId="{03EF6221-04F1-4163-8997-7D8CAA89E957}" type="presOf" srcId="{9A6FCF57-F07B-47C8-92E7-FDE99F12C4F7}" destId="{3CAE5EB9-AAA8-40CD-8319-2E36D4ACE6B5}" srcOrd="0" destOrd="0" presId="urn:microsoft.com/office/officeart/2005/8/layout/cycle6"/>
    <dgm:cxn modelId="{6AFA3D28-6A98-4B10-B9D9-9B3F34F873E6}" srcId="{30107FF1-2627-4BF6-B1DF-72261FE25E39}" destId="{E675FF4B-447E-4367-AB99-6C283391B8BB}" srcOrd="6" destOrd="0" parTransId="{ACEC7850-BB1D-4181-8DA7-7A1140D0F363}" sibTransId="{47D84FED-5112-4A9C-ABB8-4E0FBB3A4EC7}"/>
    <dgm:cxn modelId="{2A0F8B29-571B-4DCD-8389-93A7AEF8BFEF}" srcId="{30107FF1-2627-4BF6-B1DF-72261FE25E39}" destId="{0E6F5660-0996-4D31-BA9B-3D83C5AC0C01}" srcOrd="5" destOrd="0" parTransId="{8105CD2C-0973-48CA-B900-68FF7E5F80E0}" sibTransId="{E2B82B19-8817-4A6A-A878-53152A43ED07}"/>
    <dgm:cxn modelId="{D07F6236-10E3-429A-BD23-FBC824EF9305}" type="presOf" srcId="{F9FD68FE-9DD3-41E2-9F9D-EF0C0406E9E7}" destId="{9B701D40-BAB0-45B0-8504-88BBDEDE1A6D}" srcOrd="0" destOrd="0" presId="urn:microsoft.com/office/officeart/2005/8/layout/cycle6"/>
    <dgm:cxn modelId="{853EF83C-6B6C-42B2-9AE5-9345000F2FB4}" type="presOf" srcId="{47D84FED-5112-4A9C-ABB8-4E0FBB3A4EC7}" destId="{6770901A-C3F6-4854-AB54-B0915271CCF5}" srcOrd="0" destOrd="0" presId="urn:microsoft.com/office/officeart/2005/8/layout/cycle6"/>
    <dgm:cxn modelId="{B55ADE5B-A4B0-44F9-86C9-9ADDCCFC2691}" srcId="{30107FF1-2627-4BF6-B1DF-72261FE25E39}" destId="{8D92F8A9-6CB2-4FAB-8222-E1756E1DC407}" srcOrd="4" destOrd="0" parTransId="{CA928E6B-0DB3-48D9-B7E6-6942D938D1B0}" sibTransId="{454BEFEC-981F-413D-BBBC-17A8FCBA909D}"/>
    <dgm:cxn modelId="{B764055E-1E94-47A2-B72D-B9E376785D4D}" type="presOf" srcId="{C364AF8B-9844-4E09-97CE-487C65F6A4A6}" destId="{15665739-7BC5-46B3-AF85-213C944EA0E1}" srcOrd="0" destOrd="0" presId="urn:microsoft.com/office/officeart/2005/8/layout/cycle6"/>
    <dgm:cxn modelId="{6B8B485E-D36E-441F-AFA6-08BBEAF45AF0}" srcId="{30107FF1-2627-4BF6-B1DF-72261FE25E39}" destId="{41E5BBF3-4D14-4EAB-AA07-5753E681FF26}" srcOrd="3" destOrd="0" parTransId="{13E395C2-3810-4F78-ACE1-CB642930E5A0}" sibTransId="{F9FD68FE-9DD3-41E2-9F9D-EF0C0406E9E7}"/>
    <dgm:cxn modelId="{3A58EF64-104C-41C4-BE1E-87FFDA4C4305}" type="presOf" srcId="{E675FF4B-447E-4367-AB99-6C283391B8BB}" destId="{FBBDE23F-A55E-462E-BB56-E1F0BDB3DCC3}" srcOrd="0" destOrd="0" presId="urn:microsoft.com/office/officeart/2005/8/layout/cycle6"/>
    <dgm:cxn modelId="{8C804A6D-6E3C-4531-B414-FE2F24EE1DAD}" type="presOf" srcId="{30107FF1-2627-4BF6-B1DF-72261FE25E39}" destId="{FCC52A33-C5D9-4C0D-85EC-05869C446E28}" srcOrd="0" destOrd="0" presId="urn:microsoft.com/office/officeart/2005/8/layout/cycle6"/>
    <dgm:cxn modelId="{FB08FF75-6DEA-46D7-A71E-44EE77FD5D99}" srcId="{30107FF1-2627-4BF6-B1DF-72261FE25E39}" destId="{E501C98D-3799-477E-938A-D82345A01DB9}" srcOrd="7" destOrd="0" parTransId="{F46622E3-AD7C-4BBF-BE52-F9EB9570CAC5}" sibTransId="{DF7C747C-688D-4A5B-8140-EFE04741339C}"/>
    <dgm:cxn modelId="{DEF0D878-0B24-4E6B-9FEA-7EFB967B42A7}" type="presOf" srcId="{41E5BBF3-4D14-4EAB-AA07-5753E681FF26}" destId="{46E35BBC-577F-4BDA-8A5B-B0D30F7D8518}" srcOrd="0" destOrd="0" presId="urn:microsoft.com/office/officeart/2005/8/layout/cycle6"/>
    <dgm:cxn modelId="{09631C83-AD81-48C5-8D8C-D40A21F3A4C5}" type="presOf" srcId="{E2B82B19-8817-4A6A-A878-53152A43ED07}" destId="{00842E06-A066-4C05-89C2-78A4FC333396}" srcOrd="0" destOrd="0" presId="urn:microsoft.com/office/officeart/2005/8/layout/cycle6"/>
    <dgm:cxn modelId="{148EF083-829E-456B-A30A-1D5FA4168A4E}" type="presOf" srcId="{0E6F5660-0996-4D31-BA9B-3D83C5AC0C01}" destId="{E4604540-29F2-44C0-8B29-FCB2288C125F}" srcOrd="0" destOrd="0" presId="urn:microsoft.com/office/officeart/2005/8/layout/cycle6"/>
    <dgm:cxn modelId="{31F7F893-7BF0-4F27-939A-884028D297B6}" type="presOf" srcId="{E501C98D-3799-477E-938A-D82345A01DB9}" destId="{CA31AAF6-6E30-4161-9FF8-9F3A50C0057A}" srcOrd="0" destOrd="0" presId="urn:microsoft.com/office/officeart/2005/8/layout/cycle6"/>
    <dgm:cxn modelId="{B4A50699-ACA4-4A3F-A1D5-A35523A3C9DF}" srcId="{30107FF1-2627-4BF6-B1DF-72261FE25E39}" destId="{9A6FCF57-F07B-47C8-92E7-FDE99F12C4F7}" srcOrd="2" destOrd="0" parTransId="{A1B220B1-027F-46E4-8E2E-2A8E9DD6A558}" sibTransId="{C364AF8B-9844-4E09-97CE-487C65F6A4A6}"/>
    <dgm:cxn modelId="{4162B7CA-84C0-4F76-A950-707037DC1321}" srcId="{30107FF1-2627-4BF6-B1DF-72261FE25E39}" destId="{D463B5BF-B0E8-4214-B502-7D46165112D8}" srcOrd="1" destOrd="0" parTransId="{33A83D42-18DD-43BB-B232-4E0E542C5330}" sibTransId="{5ABD816B-5A0B-4BF7-89E9-32E091861008}"/>
    <dgm:cxn modelId="{C4E246DB-5FD1-40E5-B3C2-31E74E62CD9A}" type="presOf" srcId="{5ABD816B-5A0B-4BF7-89E9-32E091861008}" destId="{6D6291D0-28AA-4236-8071-532F030842BC}" srcOrd="0" destOrd="0" presId="urn:microsoft.com/office/officeart/2005/8/layout/cycle6"/>
    <dgm:cxn modelId="{AE2A31DE-CDF3-4403-8BDA-C380C7941C8F}" type="presOf" srcId="{7D56176B-578B-435C-A5E4-B8CD8551C7D4}" destId="{C5A82848-2EBF-4F0D-AD46-4A348A352686}" srcOrd="0" destOrd="0" presId="urn:microsoft.com/office/officeart/2005/8/layout/cycle6"/>
    <dgm:cxn modelId="{1A8F21E2-520F-4F94-BCB4-410AA9820786}" srcId="{30107FF1-2627-4BF6-B1DF-72261FE25E39}" destId="{7D56176B-578B-435C-A5E4-B8CD8551C7D4}" srcOrd="0" destOrd="0" parTransId="{85E6396F-1432-414F-A206-3BDCBA796B8F}" sibTransId="{6C555B65-02F5-4524-8508-2521B62950D0}"/>
    <dgm:cxn modelId="{E9A271E3-FA69-4EF1-B786-7EC3FB6641BF}" type="presOf" srcId="{454BEFEC-981F-413D-BBBC-17A8FCBA909D}" destId="{FD141F6C-F58F-408A-9E77-8D800C4C50A4}" srcOrd="0" destOrd="0" presId="urn:microsoft.com/office/officeart/2005/8/layout/cycle6"/>
    <dgm:cxn modelId="{6E8F17EF-3C3B-4DC6-8F4E-3E3CC947E4DA}" type="presOf" srcId="{8D92F8A9-6CB2-4FAB-8222-E1756E1DC407}" destId="{CCD048B3-B1BD-41F4-8EFA-E059BD4FE4E7}" srcOrd="0" destOrd="0" presId="urn:microsoft.com/office/officeart/2005/8/layout/cycle6"/>
    <dgm:cxn modelId="{BA20A2FE-70EC-4045-9EE3-B047C54DFDFA}" type="presOf" srcId="{D463B5BF-B0E8-4214-B502-7D46165112D8}" destId="{A4FEDE6D-4975-4D54-82D7-AB583A3A333B}" srcOrd="0" destOrd="0" presId="urn:microsoft.com/office/officeart/2005/8/layout/cycle6"/>
    <dgm:cxn modelId="{CA5D6478-C904-4E19-B689-0E85B5545B83}" type="presParOf" srcId="{FCC52A33-C5D9-4C0D-85EC-05869C446E28}" destId="{C5A82848-2EBF-4F0D-AD46-4A348A352686}" srcOrd="0" destOrd="0" presId="urn:microsoft.com/office/officeart/2005/8/layout/cycle6"/>
    <dgm:cxn modelId="{3BE4027F-5354-48A8-9DED-20D62E731ACE}" type="presParOf" srcId="{FCC52A33-C5D9-4C0D-85EC-05869C446E28}" destId="{AC686043-F2C8-432E-850C-E3DF9EFC0440}" srcOrd="1" destOrd="0" presId="urn:microsoft.com/office/officeart/2005/8/layout/cycle6"/>
    <dgm:cxn modelId="{CF0A6C77-7E1D-4CB2-AF15-72AADAE785F6}" type="presParOf" srcId="{FCC52A33-C5D9-4C0D-85EC-05869C446E28}" destId="{228B19A4-1C0C-44EA-943F-C09EB926AA7B}" srcOrd="2" destOrd="0" presId="urn:microsoft.com/office/officeart/2005/8/layout/cycle6"/>
    <dgm:cxn modelId="{2C567672-8580-4465-B27A-AE0F94A4CE43}" type="presParOf" srcId="{FCC52A33-C5D9-4C0D-85EC-05869C446E28}" destId="{A4FEDE6D-4975-4D54-82D7-AB583A3A333B}" srcOrd="3" destOrd="0" presId="urn:microsoft.com/office/officeart/2005/8/layout/cycle6"/>
    <dgm:cxn modelId="{3DD97B40-3EA2-47A0-BF6E-D5CF2A71C5A6}" type="presParOf" srcId="{FCC52A33-C5D9-4C0D-85EC-05869C446E28}" destId="{2D1F3F7F-B724-4DB9-B6F6-F7E393B5EE0E}" srcOrd="4" destOrd="0" presId="urn:microsoft.com/office/officeart/2005/8/layout/cycle6"/>
    <dgm:cxn modelId="{1F3F7D2D-AC68-4F71-ABA5-ADC135064DD2}" type="presParOf" srcId="{FCC52A33-C5D9-4C0D-85EC-05869C446E28}" destId="{6D6291D0-28AA-4236-8071-532F030842BC}" srcOrd="5" destOrd="0" presId="urn:microsoft.com/office/officeart/2005/8/layout/cycle6"/>
    <dgm:cxn modelId="{09AF84BF-F43A-4021-A1B9-F3E22D0AEDB3}" type="presParOf" srcId="{FCC52A33-C5D9-4C0D-85EC-05869C446E28}" destId="{3CAE5EB9-AAA8-40CD-8319-2E36D4ACE6B5}" srcOrd="6" destOrd="0" presId="urn:microsoft.com/office/officeart/2005/8/layout/cycle6"/>
    <dgm:cxn modelId="{C3E9E9BA-9E25-4EFC-B3EC-EA1ED2E0CF22}" type="presParOf" srcId="{FCC52A33-C5D9-4C0D-85EC-05869C446E28}" destId="{155B51CD-8C7B-416A-B72E-D1E4CF4C7F98}" srcOrd="7" destOrd="0" presId="urn:microsoft.com/office/officeart/2005/8/layout/cycle6"/>
    <dgm:cxn modelId="{E6981FDB-E45C-4F47-9390-CD9A8D265C92}" type="presParOf" srcId="{FCC52A33-C5D9-4C0D-85EC-05869C446E28}" destId="{15665739-7BC5-46B3-AF85-213C944EA0E1}" srcOrd="8" destOrd="0" presId="urn:microsoft.com/office/officeart/2005/8/layout/cycle6"/>
    <dgm:cxn modelId="{F76EC75C-6B06-4D57-90B9-47DF11F828C9}" type="presParOf" srcId="{FCC52A33-C5D9-4C0D-85EC-05869C446E28}" destId="{46E35BBC-577F-4BDA-8A5B-B0D30F7D8518}" srcOrd="9" destOrd="0" presId="urn:microsoft.com/office/officeart/2005/8/layout/cycle6"/>
    <dgm:cxn modelId="{5B7EF5D6-F710-4B79-9D77-6D51AFF33429}" type="presParOf" srcId="{FCC52A33-C5D9-4C0D-85EC-05869C446E28}" destId="{DD160066-B272-4BC9-B535-41D2E8C47A5B}" srcOrd="10" destOrd="0" presId="urn:microsoft.com/office/officeart/2005/8/layout/cycle6"/>
    <dgm:cxn modelId="{BB23B007-5028-40B1-AB34-93765BD71DAB}" type="presParOf" srcId="{FCC52A33-C5D9-4C0D-85EC-05869C446E28}" destId="{9B701D40-BAB0-45B0-8504-88BBDEDE1A6D}" srcOrd="11" destOrd="0" presId="urn:microsoft.com/office/officeart/2005/8/layout/cycle6"/>
    <dgm:cxn modelId="{4F0E9114-22B0-4B7F-8FAD-044850720F5F}" type="presParOf" srcId="{FCC52A33-C5D9-4C0D-85EC-05869C446E28}" destId="{CCD048B3-B1BD-41F4-8EFA-E059BD4FE4E7}" srcOrd="12" destOrd="0" presId="urn:microsoft.com/office/officeart/2005/8/layout/cycle6"/>
    <dgm:cxn modelId="{AF59BD20-E4A7-4A51-9958-F71B15D430DF}" type="presParOf" srcId="{FCC52A33-C5D9-4C0D-85EC-05869C446E28}" destId="{E76A856D-EAA8-4E2E-AA1A-3D2DE1AEFE4E}" srcOrd="13" destOrd="0" presId="urn:microsoft.com/office/officeart/2005/8/layout/cycle6"/>
    <dgm:cxn modelId="{24968263-A94B-4F23-A4D9-0F1299F80618}" type="presParOf" srcId="{FCC52A33-C5D9-4C0D-85EC-05869C446E28}" destId="{FD141F6C-F58F-408A-9E77-8D800C4C50A4}" srcOrd="14" destOrd="0" presId="urn:microsoft.com/office/officeart/2005/8/layout/cycle6"/>
    <dgm:cxn modelId="{C315BDA5-4C01-4733-8D50-B7341104DB84}" type="presParOf" srcId="{FCC52A33-C5D9-4C0D-85EC-05869C446E28}" destId="{E4604540-29F2-44C0-8B29-FCB2288C125F}" srcOrd="15" destOrd="0" presId="urn:microsoft.com/office/officeart/2005/8/layout/cycle6"/>
    <dgm:cxn modelId="{F6FB5AC4-22F4-48CD-A35C-E36EFB124030}" type="presParOf" srcId="{FCC52A33-C5D9-4C0D-85EC-05869C446E28}" destId="{1FB4311D-9644-4AF7-A6B5-C494AA7942D0}" srcOrd="16" destOrd="0" presId="urn:microsoft.com/office/officeart/2005/8/layout/cycle6"/>
    <dgm:cxn modelId="{73C4268E-C743-4174-8710-E3B8458AD27B}" type="presParOf" srcId="{FCC52A33-C5D9-4C0D-85EC-05869C446E28}" destId="{00842E06-A066-4C05-89C2-78A4FC333396}" srcOrd="17" destOrd="0" presId="urn:microsoft.com/office/officeart/2005/8/layout/cycle6"/>
    <dgm:cxn modelId="{0381CDD1-D3BF-4FDB-9D54-3E92AD5624EC}" type="presParOf" srcId="{FCC52A33-C5D9-4C0D-85EC-05869C446E28}" destId="{FBBDE23F-A55E-462E-BB56-E1F0BDB3DCC3}" srcOrd="18" destOrd="0" presId="urn:microsoft.com/office/officeart/2005/8/layout/cycle6"/>
    <dgm:cxn modelId="{38F7A86C-1238-4B41-B529-BD85E43B6B4C}" type="presParOf" srcId="{FCC52A33-C5D9-4C0D-85EC-05869C446E28}" destId="{C96567B5-2672-45B2-9B71-C0C149880D0C}" srcOrd="19" destOrd="0" presId="urn:microsoft.com/office/officeart/2005/8/layout/cycle6"/>
    <dgm:cxn modelId="{965B56C1-3787-4AAC-AA4C-DF1DC3D64077}" type="presParOf" srcId="{FCC52A33-C5D9-4C0D-85EC-05869C446E28}" destId="{6770901A-C3F6-4854-AB54-B0915271CCF5}" srcOrd="20" destOrd="0" presId="urn:microsoft.com/office/officeart/2005/8/layout/cycle6"/>
    <dgm:cxn modelId="{1A385BBF-E003-48E6-9238-6B8581B320A4}" type="presParOf" srcId="{FCC52A33-C5D9-4C0D-85EC-05869C446E28}" destId="{CA31AAF6-6E30-4161-9FF8-9F3A50C0057A}" srcOrd="21" destOrd="0" presId="urn:microsoft.com/office/officeart/2005/8/layout/cycle6"/>
    <dgm:cxn modelId="{A3414A68-131B-4B16-ABD9-17FCC23D44B4}" type="presParOf" srcId="{FCC52A33-C5D9-4C0D-85EC-05869C446E28}" destId="{E4324CA5-B525-433C-9A43-5029A3700DFC}" srcOrd="22" destOrd="0" presId="urn:microsoft.com/office/officeart/2005/8/layout/cycle6"/>
    <dgm:cxn modelId="{133A2257-437C-41AF-B844-4E0F69244C7F}" type="presParOf" srcId="{FCC52A33-C5D9-4C0D-85EC-05869C446E28}" destId="{31554AD8-3099-44B5-A390-BAC4F2EA411C}" srcOrd="23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A82848-2EBF-4F0D-AD46-4A348A352686}">
      <dsp:nvSpPr>
        <dsp:cNvPr id="0" name=""/>
        <dsp:cNvSpPr/>
      </dsp:nvSpPr>
      <dsp:spPr>
        <a:xfrm>
          <a:off x="6243837" y="723"/>
          <a:ext cx="1036787" cy="673911"/>
        </a:xfrm>
        <a:prstGeom prst="roundRect">
          <a:avLst/>
        </a:prstGeom>
        <a:solidFill>
          <a:schemeClr val="accent2"/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3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ВІРУСИ</a:t>
          </a:r>
          <a:endParaRPr lang="ru-RU" sz="13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276735" y="33621"/>
        <a:ext cx="970991" cy="608115"/>
      </dsp:txXfrm>
    </dsp:sp>
    <dsp:sp modelId="{228B19A4-1C0C-44EA-943F-C09EB926AA7B}">
      <dsp:nvSpPr>
        <dsp:cNvPr id="0" name=""/>
        <dsp:cNvSpPr/>
      </dsp:nvSpPr>
      <dsp:spPr>
        <a:xfrm>
          <a:off x="4420322" y="337679"/>
          <a:ext cx="4683816" cy="4683816"/>
        </a:xfrm>
        <a:custGeom>
          <a:avLst/>
          <a:gdLst/>
          <a:ahLst/>
          <a:cxnLst/>
          <a:rect l="0" t="0" r="0" b="0"/>
          <a:pathLst>
            <a:path>
              <a:moveTo>
                <a:pt x="2867795" y="59809"/>
              </a:moveTo>
              <a:arcTo wR="2341908" hR="2341908" stAng="16978603" swAng="1110958"/>
            </a:path>
          </a:pathLst>
        </a:custGeom>
        <a:noFill/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</dsp:sp>
    <dsp:sp modelId="{A4FEDE6D-4975-4D54-82D7-AB583A3A333B}">
      <dsp:nvSpPr>
        <dsp:cNvPr id="0" name=""/>
        <dsp:cNvSpPr/>
      </dsp:nvSpPr>
      <dsp:spPr>
        <a:xfrm>
          <a:off x="7899816" y="686652"/>
          <a:ext cx="1036787" cy="673911"/>
        </a:xfrm>
        <a:prstGeom prst="roundRect">
          <a:avLst/>
        </a:prstGeom>
        <a:solidFill>
          <a:schemeClr val="accent2"/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3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ТРОЯНИ</a:t>
          </a:r>
          <a:endParaRPr lang="ru-RU" sz="13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932714" y="719550"/>
        <a:ext cx="970991" cy="608115"/>
      </dsp:txXfrm>
    </dsp:sp>
    <dsp:sp modelId="{6D6291D0-28AA-4236-8071-532F030842BC}">
      <dsp:nvSpPr>
        <dsp:cNvPr id="0" name=""/>
        <dsp:cNvSpPr/>
      </dsp:nvSpPr>
      <dsp:spPr>
        <a:xfrm>
          <a:off x="4420322" y="337679"/>
          <a:ext cx="4683816" cy="4683816"/>
        </a:xfrm>
        <a:custGeom>
          <a:avLst/>
          <a:gdLst/>
          <a:ahLst/>
          <a:cxnLst/>
          <a:rect l="0" t="0" r="0" b="0"/>
          <a:pathLst>
            <a:path>
              <a:moveTo>
                <a:pt x="4282950" y="1031606"/>
              </a:moveTo>
              <a:arcTo wR="2341908" hR="2341908" stAng="19558719" swAng="1529461"/>
            </a:path>
          </a:pathLst>
        </a:custGeom>
        <a:noFill/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</dsp:sp>
    <dsp:sp modelId="{3CAE5EB9-AAA8-40CD-8319-2E36D4ACE6B5}">
      <dsp:nvSpPr>
        <dsp:cNvPr id="0" name=""/>
        <dsp:cNvSpPr/>
      </dsp:nvSpPr>
      <dsp:spPr>
        <a:xfrm>
          <a:off x="8585745" y="2342631"/>
          <a:ext cx="1036787" cy="673911"/>
        </a:xfrm>
        <a:prstGeom prst="roundRect">
          <a:avLst/>
        </a:prstGeom>
        <a:solidFill>
          <a:schemeClr val="accent2"/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3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ФІШИНГ</a:t>
          </a:r>
          <a:endParaRPr lang="ru-RU" sz="13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618643" y="2375529"/>
        <a:ext cx="970991" cy="608115"/>
      </dsp:txXfrm>
    </dsp:sp>
    <dsp:sp modelId="{15665739-7BC5-46B3-AF85-213C944EA0E1}">
      <dsp:nvSpPr>
        <dsp:cNvPr id="0" name=""/>
        <dsp:cNvSpPr/>
      </dsp:nvSpPr>
      <dsp:spPr>
        <a:xfrm>
          <a:off x="4420322" y="337679"/>
          <a:ext cx="4683816" cy="4683816"/>
        </a:xfrm>
        <a:custGeom>
          <a:avLst/>
          <a:gdLst/>
          <a:ahLst/>
          <a:cxnLst/>
          <a:rect l="0" t="0" r="0" b="0"/>
          <a:pathLst>
            <a:path>
              <a:moveTo>
                <a:pt x="4657909" y="2689290"/>
              </a:moveTo>
              <a:arcTo wR="2341908" hR="2341908" stAng="511819" swAng="1529461"/>
            </a:path>
          </a:pathLst>
        </a:custGeom>
        <a:noFill/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</dsp:sp>
    <dsp:sp modelId="{46E35BBC-577F-4BDA-8A5B-B0D30F7D8518}">
      <dsp:nvSpPr>
        <dsp:cNvPr id="0" name=""/>
        <dsp:cNvSpPr/>
      </dsp:nvSpPr>
      <dsp:spPr>
        <a:xfrm>
          <a:off x="7899816" y="3998610"/>
          <a:ext cx="1036787" cy="673911"/>
        </a:xfrm>
        <a:prstGeom prst="roundRect">
          <a:avLst/>
        </a:prstGeom>
        <a:solidFill>
          <a:schemeClr val="accent2"/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DOS, DDOS</a:t>
          </a:r>
          <a:endParaRPr lang="ru-RU" sz="13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932714" y="4031508"/>
        <a:ext cx="970991" cy="608115"/>
      </dsp:txXfrm>
    </dsp:sp>
    <dsp:sp modelId="{9B701D40-BAB0-45B0-8504-88BBDEDE1A6D}">
      <dsp:nvSpPr>
        <dsp:cNvPr id="0" name=""/>
        <dsp:cNvSpPr/>
      </dsp:nvSpPr>
      <dsp:spPr>
        <a:xfrm>
          <a:off x="4420322" y="337679"/>
          <a:ext cx="4683816" cy="4683816"/>
        </a:xfrm>
        <a:custGeom>
          <a:avLst/>
          <a:gdLst/>
          <a:ahLst/>
          <a:cxnLst/>
          <a:rect l="0" t="0" r="0" b="0"/>
          <a:pathLst>
            <a:path>
              <a:moveTo>
                <a:pt x="3565297" y="4338870"/>
              </a:moveTo>
              <a:arcTo wR="2341908" hR="2341908" stAng="3510439" swAng="1110958"/>
            </a:path>
          </a:pathLst>
        </a:custGeom>
        <a:noFill/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</dsp:sp>
    <dsp:sp modelId="{CCD048B3-B1BD-41F4-8EFA-E059BD4FE4E7}">
      <dsp:nvSpPr>
        <dsp:cNvPr id="0" name=""/>
        <dsp:cNvSpPr/>
      </dsp:nvSpPr>
      <dsp:spPr>
        <a:xfrm>
          <a:off x="6243837" y="4684540"/>
          <a:ext cx="1036787" cy="673911"/>
        </a:xfrm>
        <a:prstGeom prst="roundRect">
          <a:avLst/>
        </a:prstGeom>
        <a:solidFill>
          <a:schemeClr val="accent2"/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3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МЕРЕЖЕВІ АТАКИ</a:t>
          </a:r>
          <a:endParaRPr lang="ru-RU" sz="13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276735" y="4717438"/>
        <a:ext cx="970991" cy="608115"/>
      </dsp:txXfrm>
    </dsp:sp>
    <dsp:sp modelId="{FD141F6C-F58F-408A-9E77-8D800C4C50A4}">
      <dsp:nvSpPr>
        <dsp:cNvPr id="0" name=""/>
        <dsp:cNvSpPr/>
      </dsp:nvSpPr>
      <dsp:spPr>
        <a:xfrm>
          <a:off x="4420322" y="337679"/>
          <a:ext cx="4683816" cy="4683816"/>
        </a:xfrm>
        <a:custGeom>
          <a:avLst/>
          <a:gdLst/>
          <a:ahLst/>
          <a:cxnLst/>
          <a:rect l="0" t="0" r="0" b="0"/>
          <a:pathLst>
            <a:path>
              <a:moveTo>
                <a:pt x="1816021" y="4624007"/>
              </a:moveTo>
              <a:arcTo wR="2341908" hR="2341908" stAng="6178603" swAng="1110958"/>
            </a:path>
          </a:pathLst>
        </a:custGeom>
        <a:noFill/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</dsp:sp>
    <dsp:sp modelId="{E4604540-29F2-44C0-8B29-FCB2288C125F}">
      <dsp:nvSpPr>
        <dsp:cNvPr id="0" name=""/>
        <dsp:cNvSpPr/>
      </dsp:nvSpPr>
      <dsp:spPr>
        <a:xfrm>
          <a:off x="4587857" y="3998610"/>
          <a:ext cx="1036787" cy="673911"/>
        </a:xfrm>
        <a:prstGeom prst="roundRect">
          <a:avLst/>
        </a:prstGeom>
        <a:solidFill>
          <a:schemeClr val="accent2"/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3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ПРИКЛАДНІ АТАКИ</a:t>
          </a:r>
          <a:endParaRPr lang="ru-RU" sz="13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620755" y="4031508"/>
        <a:ext cx="970991" cy="608115"/>
      </dsp:txXfrm>
    </dsp:sp>
    <dsp:sp modelId="{00842E06-A066-4C05-89C2-78A4FC333396}">
      <dsp:nvSpPr>
        <dsp:cNvPr id="0" name=""/>
        <dsp:cNvSpPr/>
      </dsp:nvSpPr>
      <dsp:spPr>
        <a:xfrm>
          <a:off x="4420322" y="337679"/>
          <a:ext cx="4683816" cy="4683816"/>
        </a:xfrm>
        <a:custGeom>
          <a:avLst/>
          <a:gdLst/>
          <a:ahLst/>
          <a:cxnLst/>
          <a:rect l="0" t="0" r="0" b="0"/>
          <a:pathLst>
            <a:path>
              <a:moveTo>
                <a:pt x="400866" y="3652210"/>
              </a:moveTo>
              <a:arcTo wR="2341908" hR="2341908" stAng="8758719" swAng="1529461"/>
            </a:path>
          </a:pathLst>
        </a:custGeom>
        <a:noFill/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</dsp:sp>
    <dsp:sp modelId="{FBBDE23F-A55E-462E-BB56-E1F0BDB3DCC3}">
      <dsp:nvSpPr>
        <dsp:cNvPr id="0" name=""/>
        <dsp:cNvSpPr/>
      </dsp:nvSpPr>
      <dsp:spPr>
        <a:xfrm>
          <a:off x="3901928" y="2342631"/>
          <a:ext cx="1036787" cy="673911"/>
        </a:xfrm>
        <a:prstGeom prst="roundRect">
          <a:avLst/>
        </a:prstGeom>
        <a:solidFill>
          <a:schemeClr val="accent2"/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3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АТАКИ НА ІДЕНТИФІКАЦЮ</a:t>
          </a:r>
          <a:endParaRPr lang="ru-RU" sz="13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934826" y="2375529"/>
        <a:ext cx="970991" cy="608115"/>
      </dsp:txXfrm>
    </dsp:sp>
    <dsp:sp modelId="{6770901A-C3F6-4854-AB54-B0915271CCF5}">
      <dsp:nvSpPr>
        <dsp:cNvPr id="0" name=""/>
        <dsp:cNvSpPr/>
      </dsp:nvSpPr>
      <dsp:spPr>
        <a:xfrm>
          <a:off x="4420322" y="337679"/>
          <a:ext cx="4683816" cy="4683816"/>
        </a:xfrm>
        <a:custGeom>
          <a:avLst/>
          <a:gdLst/>
          <a:ahLst/>
          <a:cxnLst/>
          <a:rect l="0" t="0" r="0" b="0"/>
          <a:pathLst>
            <a:path>
              <a:moveTo>
                <a:pt x="25907" y="1994526"/>
              </a:moveTo>
              <a:arcTo wR="2341908" hR="2341908" stAng="11311819" swAng="1529461"/>
            </a:path>
          </a:pathLst>
        </a:custGeom>
        <a:noFill/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</dsp:sp>
    <dsp:sp modelId="{CA31AAF6-6E30-4161-9FF8-9F3A50C0057A}">
      <dsp:nvSpPr>
        <dsp:cNvPr id="0" name=""/>
        <dsp:cNvSpPr/>
      </dsp:nvSpPr>
      <dsp:spPr>
        <a:xfrm>
          <a:off x="4587857" y="686652"/>
          <a:ext cx="1036787" cy="673911"/>
        </a:xfrm>
        <a:prstGeom prst="roundRect">
          <a:avLst/>
        </a:prstGeom>
        <a:solidFill>
          <a:schemeClr val="accent2"/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3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ЧЕРВ’ЯКИ</a:t>
          </a:r>
          <a:endParaRPr lang="ru-RU" sz="13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620755" y="719550"/>
        <a:ext cx="970991" cy="608115"/>
      </dsp:txXfrm>
    </dsp:sp>
    <dsp:sp modelId="{31554AD8-3099-44B5-A390-BAC4F2EA411C}">
      <dsp:nvSpPr>
        <dsp:cNvPr id="0" name=""/>
        <dsp:cNvSpPr/>
      </dsp:nvSpPr>
      <dsp:spPr>
        <a:xfrm>
          <a:off x="4420322" y="337679"/>
          <a:ext cx="4683816" cy="4683816"/>
        </a:xfrm>
        <a:custGeom>
          <a:avLst/>
          <a:gdLst/>
          <a:ahLst/>
          <a:cxnLst/>
          <a:rect l="0" t="0" r="0" b="0"/>
          <a:pathLst>
            <a:path>
              <a:moveTo>
                <a:pt x="1118519" y="344946"/>
              </a:moveTo>
              <a:arcTo wR="2341908" hR="2341908" stAng="14310439" swAng="1110958"/>
            </a:path>
          </a:pathLst>
        </a:custGeom>
        <a:noFill/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1812A-CC37-49B2-9237-DC7659760EB2}" type="datetimeFigureOut">
              <a:rPr lang="uk-UA" smtClean="0"/>
              <a:t>14.12.2023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9FA9D4-2210-4D77-A351-056564C6E59B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06603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9FA9D4-2210-4D77-A351-056564C6E59B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55350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88D502C-80BB-5708-A338-981FC71A2E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B5A4A97F-5BAB-5AB9-8570-ECD81C0904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/>
              <a:t>Клацніть, щоб редагувати стиль зразка підзаголовка</a:t>
            </a:r>
            <a:endParaRPr lang="ru-RU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F5D58DC7-21B3-B60A-D61E-1F308DFCBA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DBCA4-4DB9-45D1-B01B-FA583E787389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3E9EF025-55A4-85DC-5781-31F5103888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729C073F-44BC-B522-CE46-09BAF46971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3272D-9A5E-40A8-B7CA-B1FF93C1C24B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59310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44A8277-72EE-3ACB-A90C-8F5374AE41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79C0BE0A-1DCA-DCF4-194C-A7AEA38E0A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9BB2779A-3820-CB51-4AF8-B6CE1B4B25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DBCA4-4DB9-45D1-B01B-FA583E787389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0E456B0D-B0BE-2F97-B006-F4AF52A369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BA2BE8F3-5222-A190-D127-2C7F3D9B07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3272D-9A5E-40A8-B7CA-B1FF93C1C24B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3347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>
            <a:extLst>
              <a:ext uri="{FF2B5EF4-FFF2-40B4-BE49-F238E27FC236}">
                <a16:creationId xmlns:a16="http://schemas.microsoft.com/office/drawing/2014/main" id="{F105EFBD-0272-0DB2-7476-455DAD04AFE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4838A9A3-74ED-0E58-43FB-5FD0902CD3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AEB3FFB4-666E-D39C-654E-CB6F6BA8FC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DBCA4-4DB9-45D1-B01B-FA583E787389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11810E24-80FD-426E-A6BB-8A2E30302A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F16F6E3B-A91A-7600-2363-A6DFF2A2F7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3272D-9A5E-40A8-B7CA-B1FF93C1C24B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6408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7526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654FD1E-43CE-FA72-135E-B5B69799B8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B9330692-9C71-17E4-46E5-DD946CF1E4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2B8EF60E-E965-D022-17D3-7C95D7249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DBCA4-4DB9-45D1-B01B-FA583E787389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A17104A1-2D4C-9E43-EB5A-07B39C5989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4F4D0A8F-7B4D-7154-30B0-EE8497C63C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3272D-9A5E-40A8-B7CA-B1FF93C1C24B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375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CEC4E6-9C93-6B74-35AD-86A6DBDEB4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886456EF-3932-17CF-EC68-1C70EE0480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CFF846E4-5A58-5204-3478-0ABF8E81DF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DBCA4-4DB9-45D1-B01B-FA583E787389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91A50FFA-533C-6DE0-C0C2-4BF7E06402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E008D22F-29A6-EE95-B41E-F664DA4916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3272D-9A5E-40A8-B7CA-B1FF93C1C24B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149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22E71E-96C6-E95B-F9ED-E7F67242A9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AB5B6666-CA72-50DB-DE03-414F5B2A74B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3752F26E-487D-F530-4ADB-C767E79733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4CA99F47-BB40-36ED-4B42-60B32EA58B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DBCA4-4DB9-45D1-B01B-FA583E787389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C19DDB33-3763-547E-688A-2DC56758FC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379853A3-891F-3BA7-6385-E6EF8F96C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3272D-9A5E-40A8-B7CA-B1FF93C1C24B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6696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AFD367-892C-F177-6AA4-7CD4DDCEA4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BC68C4AB-48C5-98C4-0A51-DEABCDAF3F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E695F714-15C2-5B41-705D-46358ED34D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5" name="Місце для тексту 4">
            <a:extLst>
              <a:ext uri="{FF2B5EF4-FFF2-40B4-BE49-F238E27FC236}">
                <a16:creationId xmlns:a16="http://schemas.microsoft.com/office/drawing/2014/main" id="{16BD2A5B-79A4-7B7A-CB18-158D1A7EF3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Місце для вмісту 5">
            <a:extLst>
              <a:ext uri="{FF2B5EF4-FFF2-40B4-BE49-F238E27FC236}">
                <a16:creationId xmlns:a16="http://schemas.microsoft.com/office/drawing/2014/main" id="{2B193DF7-FACC-3A11-284F-1BDF10CDBA2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7" name="Місце для дати 6">
            <a:extLst>
              <a:ext uri="{FF2B5EF4-FFF2-40B4-BE49-F238E27FC236}">
                <a16:creationId xmlns:a16="http://schemas.microsoft.com/office/drawing/2014/main" id="{6003DA50-384A-9BBE-7C2B-25FDD417DB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DBCA4-4DB9-45D1-B01B-FA583E787389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8" name="Місце для нижнього колонтитула 7">
            <a:extLst>
              <a:ext uri="{FF2B5EF4-FFF2-40B4-BE49-F238E27FC236}">
                <a16:creationId xmlns:a16="http://schemas.microsoft.com/office/drawing/2014/main" id="{736E3C07-6077-1F01-3E2C-6E1E9E984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Місце для номера слайда 8">
            <a:extLst>
              <a:ext uri="{FF2B5EF4-FFF2-40B4-BE49-F238E27FC236}">
                <a16:creationId xmlns:a16="http://schemas.microsoft.com/office/drawing/2014/main" id="{36110EE4-05B5-B6AC-CA11-EA45A1933D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3272D-9A5E-40A8-B7CA-B1FF93C1C24B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41467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749E8F-9A96-194F-4659-965F2DE004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дати 2">
            <a:extLst>
              <a:ext uri="{FF2B5EF4-FFF2-40B4-BE49-F238E27FC236}">
                <a16:creationId xmlns:a16="http://schemas.microsoft.com/office/drawing/2014/main" id="{647F69E2-ADD5-8344-B850-01259253EC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DBCA4-4DB9-45D1-B01B-FA583E787389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4" name="Місце для нижнього колонтитула 3">
            <a:extLst>
              <a:ext uri="{FF2B5EF4-FFF2-40B4-BE49-F238E27FC236}">
                <a16:creationId xmlns:a16="http://schemas.microsoft.com/office/drawing/2014/main" id="{530577F1-F362-D63F-53F1-74D32EE3A0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Місце для номера слайда 4">
            <a:extLst>
              <a:ext uri="{FF2B5EF4-FFF2-40B4-BE49-F238E27FC236}">
                <a16:creationId xmlns:a16="http://schemas.microsoft.com/office/drawing/2014/main" id="{2C907A5A-4654-931B-C05E-AEBCFE4B60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3272D-9A5E-40A8-B7CA-B1FF93C1C24B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7184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>
            <a:extLst>
              <a:ext uri="{FF2B5EF4-FFF2-40B4-BE49-F238E27FC236}">
                <a16:creationId xmlns:a16="http://schemas.microsoft.com/office/drawing/2014/main" id="{48B0A69A-CE98-7C94-4EC0-B784EC035F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DBCA4-4DB9-45D1-B01B-FA583E787389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3" name="Місце для нижнього колонтитула 2">
            <a:extLst>
              <a:ext uri="{FF2B5EF4-FFF2-40B4-BE49-F238E27FC236}">
                <a16:creationId xmlns:a16="http://schemas.microsoft.com/office/drawing/2014/main" id="{4AD2C8F4-DD0E-6F8C-5C12-8C75CEB4CC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id="{EB16F0C1-4D67-2B2D-85FB-DF4541F5C8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3272D-9A5E-40A8-B7CA-B1FF93C1C24B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9462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3E7010-EC34-21D4-190D-80EBE7256D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1CDB44FA-395E-35C1-5B07-24B0648B21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BDE695F5-8698-B08C-939A-1D70D7DB7D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4393E938-8EA6-3EF4-118C-3E4C03D8E5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DBCA4-4DB9-45D1-B01B-FA583E787389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310EF0C6-6803-3975-0B22-36427B352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3DD3E4D1-A271-1E15-6465-230C5ED8A0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3272D-9A5E-40A8-B7CA-B1FF93C1C24B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98825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BB3D24-32A9-B777-A1E0-40250F6C85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зображення 2">
            <a:extLst>
              <a:ext uri="{FF2B5EF4-FFF2-40B4-BE49-F238E27FC236}">
                <a16:creationId xmlns:a16="http://schemas.microsoft.com/office/drawing/2014/main" id="{3071DFE6-A248-84BB-322E-94FB9C68D27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A4D4410E-267E-B1DE-38F9-BDAD0196B0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07D6293D-C70F-2CA6-0352-669E431A14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DBCA4-4DB9-45D1-B01B-FA583E787389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1F61E9BC-F85B-7BAC-DF7D-34544B228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07E31951-FCEC-DEFA-4A4F-FE9D19751D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3272D-9A5E-40A8-B7CA-B1FF93C1C24B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9934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>
            <a:extLst>
              <a:ext uri="{FF2B5EF4-FFF2-40B4-BE49-F238E27FC236}">
                <a16:creationId xmlns:a16="http://schemas.microsoft.com/office/drawing/2014/main" id="{2C74B5DF-0AA7-7F8F-E204-2704135669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CCBDBF89-D39B-05D4-6610-383A347482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9A0EA3A1-0101-5B65-D7D9-0751F7B93B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9DBCA4-4DB9-45D1-B01B-FA583E787389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6D7BAE85-86D5-8B60-9A12-7D2B2FFA03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863F5121-AA9B-3C69-5C22-BC36840F27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63272D-9A5E-40A8-B7CA-B1FF93C1C24B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1463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870A1295-61BC-4214-AA3E-D396673024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EF6C0A-6DDB-DB4A-CB9D-8FEE98C413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6863" y="4624709"/>
            <a:ext cx="10592174" cy="1000655"/>
          </a:xfrm>
        </p:spPr>
        <p:txBody>
          <a:bodyPr anchor="t">
            <a:normAutofit fontScale="90000"/>
          </a:bodyPr>
          <a:lstStyle/>
          <a:p>
            <a:pPr algn="just"/>
            <a:r>
              <a:rPr lang="ru-RU" sz="4000" dirty="0" err="1">
                <a:latin typeface="Batang" panose="02030600000101010101" pitchFamily="18" charset="-127"/>
                <a:ea typeface="Batang" panose="02030600000101010101" pitchFamily="18" charset="-127"/>
              </a:rPr>
              <a:t>Аналіз</a:t>
            </a:r>
            <a:r>
              <a:rPr lang="ru-RU" sz="4000" dirty="0">
                <a:latin typeface="Batang" panose="02030600000101010101" pitchFamily="18" charset="-127"/>
                <a:ea typeface="Batang" panose="02030600000101010101" pitchFamily="18" charset="-127"/>
              </a:rPr>
              <a:t> </a:t>
            </a:r>
            <a:r>
              <a:rPr lang="ru-RU" sz="4000" dirty="0" err="1">
                <a:latin typeface="Batang" panose="02030600000101010101" pitchFamily="18" charset="-127"/>
                <a:ea typeface="Batang" panose="02030600000101010101" pitchFamily="18" charset="-127"/>
              </a:rPr>
              <a:t>кіберзагроз</a:t>
            </a:r>
            <a:r>
              <a:rPr lang="ru-RU" sz="4000" dirty="0">
                <a:latin typeface="Batang" panose="02030600000101010101" pitchFamily="18" charset="-127"/>
                <a:ea typeface="Batang" panose="02030600000101010101" pitchFamily="18" charset="-127"/>
              </a:rPr>
              <a:t> на </a:t>
            </a:r>
            <a:r>
              <a:rPr lang="ru-RU" sz="4000" dirty="0" err="1">
                <a:latin typeface="Batang" panose="02030600000101010101" pitchFamily="18" charset="-127"/>
                <a:ea typeface="Batang" panose="02030600000101010101" pitchFamily="18" charset="-127"/>
              </a:rPr>
              <a:t>об’єктах</a:t>
            </a:r>
            <a:r>
              <a:rPr lang="ru-RU" sz="4000" dirty="0">
                <a:latin typeface="Batang" panose="02030600000101010101" pitchFamily="18" charset="-127"/>
                <a:ea typeface="Batang" panose="02030600000101010101" pitchFamily="18" charset="-127"/>
              </a:rPr>
              <a:t> </a:t>
            </a:r>
            <a:r>
              <a:rPr lang="ru-RU" sz="4000" dirty="0" err="1">
                <a:latin typeface="Batang" panose="02030600000101010101" pitchFamily="18" charset="-127"/>
                <a:ea typeface="Batang" panose="02030600000101010101" pitchFamily="18" charset="-127"/>
              </a:rPr>
              <a:t>критичної</a:t>
            </a:r>
            <a:r>
              <a:rPr lang="ru-RU" sz="4000" dirty="0">
                <a:latin typeface="Batang" panose="02030600000101010101" pitchFamily="18" charset="-127"/>
                <a:ea typeface="Batang" panose="02030600000101010101" pitchFamily="18" charset="-127"/>
              </a:rPr>
              <a:t> </a:t>
            </a:r>
            <a:r>
              <a:rPr lang="ru-RU" sz="4000" dirty="0" err="1">
                <a:latin typeface="Batang" panose="02030600000101010101" pitchFamily="18" charset="-127"/>
                <a:ea typeface="Batang" panose="02030600000101010101" pitchFamily="18" charset="-127"/>
              </a:rPr>
              <a:t>інфраструктури</a:t>
            </a:r>
            <a:r>
              <a:rPr lang="ru-RU" sz="4000" dirty="0">
                <a:latin typeface="Batang" panose="02030600000101010101" pitchFamily="18" charset="-127"/>
                <a:ea typeface="Batang" panose="02030600000101010101" pitchFamily="18" charset="-127"/>
              </a:rPr>
              <a:t> </a:t>
            </a:r>
            <a:r>
              <a:rPr lang="ru-RU" sz="4000" dirty="0" err="1">
                <a:latin typeface="Batang" panose="02030600000101010101" pitchFamily="18" charset="-127"/>
                <a:ea typeface="Batang" panose="02030600000101010101" pitchFamily="18" charset="-127"/>
              </a:rPr>
              <a:t>держави</a:t>
            </a:r>
            <a:endParaRPr lang="ru-RU" sz="4000" dirty="0">
              <a:solidFill>
                <a:schemeClr val="tx2"/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FBBAD50-6C52-183D-2B0B-FE90A0FD2D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384" b="19384"/>
          <a:stretch/>
        </p:blipFill>
        <p:spPr>
          <a:xfrm>
            <a:off x="-3050" y="0"/>
            <a:ext cx="12192001" cy="4201449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0B139475-2B26-4CA9-9413-DE741E49F7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" y="2941813"/>
            <a:ext cx="12188952" cy="1828800"/>
            <a:chOff x="-305" y="3144820"/>
            <a:chExt cx="9182100" cy="1551136"/>
          </a:xfrm>
        </p:grpSpPr>
        <p:sp useBgFill="1">
          <p:nvSpPr>
            <p:cNvPr id="13" name="Freeform: Shape 12">
              <a:extLst>
                <a:ext uri="{FF2B5EF4-FFF2-40B4-BE49-F238E27FC236}">
                  <a16:creationId xmlns:a16="http://schemas.microsoft.com/office/drawing/2014/main" id="{16C6BF63-6277-4C39-BE5D-3C341662CE4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3676854"/>
              <a:ext cx="9182100" cy="1019102"/>
            </a:xfrm>
            <a:custGeom>
              <a:avLst/>
              <a:gdLst>
                <a:gd name="connsiteX0" fmla="*/ 0 w 9182100"/>
                <a:gd name="connsiteY0" fmla="*/ 1019102 h 1019102"/>
                <a:gd name="connsiteX1" fmla="*/ 9182100 w 9182100"/>
                <a:gd name="connsiteY1" fmla="*/ 1019102 h 1019102"/>
                <a:gd name="connsiteX2" fmla="*/ 9182100 w 9182100"/>
                <a:gd name="connsiteY2" fmla="*/ 273009 h 1019102"/>
                <a:gd name="connsiteX3" fmla="*/ 9065895 w 9182100"/>
                <a:gd name="connsiteY3" fmla="*/ 278343 h 1019102"/>
                <a:gd name="connsiteX4" fmla="*/ 8261890 w 9182100"/>
                <a:gd name="connsiteY4" fmla="*/ 257769 h 1019102"/>
                <a:gd name="connsiteX5" fmla="*/ 8038624 w 9182100"/>
                <a:gd name="connsiteY5" fmla="*/ 235956 h 1019102"/>
                <a:gd name="connsiteX6" fmla="*/ 7862221 w 9182100"/>
                <a:gd name="connsiteY6" fmla="*/ 213097 h 1019102"/>
                <a:gd name="connsiteX7" fmla="*/ 6238780 w 9182100"/>
                <a:gd name="connsiteY7" fmla="*/ 126419 h 1019102"/>
                <a:gd name="connsiteX8" fmla="*/ 5828729 w 9182100"/>
                <a:gd name="connsiteY8" fmla="*/ 142421 h 1019102"/>
                <a:gd name="connsiteX9" fmla="*/ 5227606 w 9182100"/>
                <a:gd name="connsiteY9" fmla="*/ 219764 h 1019102"/>
                <a:gd name="connsiteX10" fmla="*/ 4394359 w 9182100"/>
                <a:gd name="connsiteY10" fmla="*/ 190713 h 1019102"/>
                <a:gd name="connsiteX11" fmla="*/ 3789236 w 9182100"/>
                <a:gd name="connsiteY11" fmla="*/ 107655 h 1019102"/>
                <a:gd name="connsiteX12" fmla="*/ 3391567 w 9182100"/>
                <a:gd name="connsiteY12" fmla="*/ 30502 h 1019102"/>
                <a:gd name="connsiteX13" fmla="*/ 2180177 w 9182100"/>
                <a:gd name="connsiteY13" fmla="*/ 67745 h 1019102"/>
                <a:gd name="connsiteX14" fmla="*/ 1543336 w 9182100"/>
                <a:gd name="connsiteY14" fmla="*/ 209953 h 1019102"/>
                <a:gd name="connsiteX15" fmla="*/ 1276731 w 9182100"/>
                <a:gd name="connsiteY15" fmla="*/ 286439 h 1019102"/>
                <a:gd name="connsiteX16" fmla="*/ 441293 w 9182100"/>
                <a:gd name="connsiteY16" fmla="*/ 292345 h 1019102"/>
                <a:gd name="connsiteX17" fmla="*/ 0 w 9182100"/>
                <a:gd name="connsiteY17" fmla="*/ 135563 h 1019102"/>
                <a:gd name="connsiteX18" fmla="*/ 0 w 9182100"/>
                <a:gd name="connsiteY18" fmla="*/ 1019102 h 1019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9182100" h="1019102">
                  <a:moveTo>
                    <a:pt x="0" y="1019102"/>
                  </a:moveTo>
                  <a:lnTo>
                    <a:pt x="9182100" y="1019102"/>
                  </a:lnTo>
                  <a:lnTo>
                    <a:pt x="9182100" y="273009"/>
                  </a:lnTo>
                  <a:cubicBezTo>
                    <a:pt x="9143429" y="275485"/>
                    <a:pt x="9104662" y="277200"/>
                    <a:pt x="9065895" y="278343"/>
                  </a:cubicBezTo>
                  <a:cubicBezTo>
                    <a:pt x="8798243" y="285201"/>
                    <a:pt x="8529066" y="277009"/>
                    <a:pt x="8261890" y="257769"/>
                  </a:cubicBezTo>
                  <a:cubicBezTo>
                    <a:pt x="8187024" y="251863"/>
                    <a:pt x="8112443" y="245386"/>
                    <a:pt x="8038624" y="235956"/>
                  </a:cubicBezTo>
                  <a:cubicBezTo>
                    <a:pt x="7980140" y="228051"/>
                    <a:pt x="7920228" y="219002"/>
                    <a:pt x="7862221" y="213097"/>
                  </a:cubicBezTo>
                  <a:cubicBezTo>
                    <a:pt x="7322439" y="159280"/>
                    <a:pt x="6780943" y="130991"/>
                    <a:pt x="6238780" y="126419"/>
                  </a:cubicBezTo>
                  <a:cubicBezTo>
                    <a:pt x="6102477" y="126324"/>
                    <a:pt x="5964745" y="128800"/>
                    <a:pt x="5828729" y="142421"/>
                  </a:cubicBezTo>
                  <a:cubicBezTo>
                    <a:pt x="5624703" y="162328"/>
                    <a:pt x="5429441" y="202048"/>
                    <a:pt x="5227606" y="219764"/>
                  </a:cubicBezTo>
                  <a:cubicBezTo>
                    <a:pt x="4950238" y="245767"/>
                    <a:pt x="4670393" y="228527"/>
                    <a:pt x="4394359" y="190713"/>
                  </a:cubicBezTo>
                  <a:cubicBezTo>
                    <a:pt x="4193381" y="163090"/>
                    <a:pt x="3988880" y="147755"/>
                    <a:pt x="3789236" y="107655"/>
                  </a:cubicBezTo>
                  <a:cubicBezTo>
                    <a:pt x="3660743" y="85271"/>
                    <a:pt x="3520249" y="51648"/>
                    <a:pt x="3391567" y="30502"/>
                  </a:cubicBezTo>
                  <a:cubicBezTo>
                    <a:pt x="2990469" y="-28553"/>
                    <a:pt x="2579370" y="5928"/>
                    <a:pt x="2180177" y="67745"/>
                  </a:cubicBezTo>
                  <a:cubicBezTo>
                    <a:pt x="1965198" y="103273"/>
                    <a:pt x="1751648" y="146136"/>
                    <a:pt x="1543336" y="209953"/>
                  </a:cubicBezTo>
                  <a:cubicBezTo>
                    <a:pt x="1456087" y="238528"/>
                    <a:pt x="1365885" y="264627"/>
                    <a:pt x="1276731" y="286439"/>
                  </a:cubicBezTo>
                  <a:cubicBezTo>
                    <a:pt x="1001173" y="335398"/>
                    <a:pt x="716471" y="346923"/>
                    <a:pt x="441293" y="292345"/>
                  </a:cubicBezTo>
                  <a:cubicBezTo>
                    <a:pt x="285655" y="263198"/>
                    <a:pt x="143923" y="198237"/>
                    <a:pt x="0" y="135563"/>
                  </a:cubicBezTo>
                  <a:lnTo>
                    <a:pt x="0" y="1019102"/>
                  </a:lnTo>
                  <a:close/>
                </a:path>
              </a:pathLst>
            </a:custGeom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6EA3BAD9-C130-4A9C-9086-20D132A6CF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3144820"/>
              <a:ext cx="9182100" cy="932744"/>
            </a:xfrm>
            <a:custGeom>
              <a:avLst/>
              <a:gdLst>
                <a:gd name="connsiteX0" fmla="*/ 9182100 w 9182100"/>
                <a:gd name="connsiteY0" fmla="*/ 396420 h 932744"/>
                <a:gd name="connsiteX1" fmla="*/ 9103805 w 9182100"/>
                <a:gd name="connsiteY1" fmla="*/ 392229 h 932744"/>
                <a:gd name="connsiteX2" fmla="*/ 8712422 w 9182100"/>
                <a:gd name="connsiteY2" fmla="*/ 359749 h 932744"/>
                <a:gd name="connsiteX3" fmla="*/ 8322755 w 9182100"/>
                <a:gd name="connsiteY3" fmla="*/ 313362 h 932744"/>
                <a:gd name="connsiteX4" fmla="*/ 8134826 w 9182100"/>
                <a:gd name="connsiteY4" fmla="*/ 283930 h 932744"/>
                <a:gd name="connsiteX5" fmla="*/ 8090916 w 9182100"/>
                <a:gd name="connsiteY5" fmla="*/ 275643 h 932744"/>
                <a:gd name="connsiteX6" fmla="*/ 8069485 w 9182100"/>
                <a:gd name="connsiteY6" fmla="*/ 271262 h 932744"/>
                <a:gd name="connsiteX7" fmla="*/ 8041862 w 9182100"/>
                <a:gd name="connsiteY7" fmla="*/ 266595 h 932744"/>
                <a:gd name="connsiteX8" fmla="*/ 7986903 w 9182100"/>
                <a:gd name="connsiteY8" fmla="*/ 257546 h 932744"/>
                <a:gd name="connsiteX9" fmla="*/ 7934230 w 9182100"/>
                <a:gd name="connsiteY9" fmla="*/ 249640 h 932744"/>
                <a:gd name="connsiteX10" fmla="*/ 7727537 w 9182100"/>
                <a:gd name="connsiteY10" fmla="*/ 221922 h 932744"/>
                <a:gd name="connsiteX11" fmla="*/ 7625239 w 9182100"/>
                <a:gd name="connsiteY11" fmla="*/ 209730 h 932744"/>
                <a:gd name="connsiteX12" fmla="*/ 7523227 w 9182100"/>
                <a:gd name="connsiteY12" fmla="*/ 198110 h 932744"/>
                <a:gd name="connsiteX13" fmla="*/ 7115651 w 9182100"/>
                <a:gd name="connsiteY13" fmla="*/ 158010 h 932744"/>
                <a:gd name="connsiteX14" fmla="*/ 6706839 w 9182100"/>
                <a:gd name="connsiteY14" fmla="*/ 126958 h 932744"/>
                <a:gd name="connsiteX15" fmla="*/ 6604064 w 9182100"/>
                <a:gd name="connsiteY15" fmla="*/ 120862 h 932744"/>
                <a:gd name="connsiteX16" fmla="*/ 6501003 w 9182100"/>
                <a:gd name="connsiteY16" fmla="*/ 115338 h 932744"/>
                <a:gd name="connsiteX17" fmla="*/ 6397467 w 9182100"/>
                <a:gd name="connsiteY17" fmla="*/ 110385 h 932744"/>
                <a:gd name="connsiteX18" fmla="*/ 6293168 w 9182100"/>
                <a:gd name="connsiteY18" fmla="*/ 106860 h 932744"/>
                <a:gd name="connsiteX19" fmla="*/ 6079712 w 9182100"/>
                <a:gd name="connsiteY19" fmla="*/ 103908 h 932744"/>
                <a:gd name="connsiteX20" fmla="*/ 6024563 w 9182100"/>
                <a:gd name="connsiteY20" fmla="*/ 104479 h 932744"/>
                <a:gd name="connsiteX21" fmla="*/ 5968080 w 9182100"/>
                <a:gd name="connsiteY21" fmla="*/ 106479 h 932744"/>
                <a:gd name="connsiteX22" fmla="*/ 5855875 w 9182100"/>
                <a:gd name="connsiteY22" fmla="*/ 113242 h 932744"/>
                <a:gd name="connsiteX23" fmla="*/ 5439251 w 9182100"/>
                <a:gd name="connsiteY23" fmla="*/ 160105 h 932744"/>
                <a:gd name="connsiteX24" fmla="*/ 5075396 w 9182100"/>
                <a:gd name="connsiteY24" fmla="*/ 186585 h 932744"/>
                <a:gd name="connsiteX25" fmla="*/ 4712780 w 9182100"/>
                <a:gd name="connsiteY25" fmla="*/ 171249 h 932744"/>
                <a:gd name="connsiteX26" fmla="*/ 4666679 w 9182100"/>
                <a:gd name="connsiteY26" fmla="*/ 166773 h 932744"/>
                <a:gd name="connsiteX27" fmla="*/ 4620292 w 9182100"/>
                <a:gd name="connsiteY27" fmla="*/ 161629 h 932744"/>
                <a:gd name="connsiteX28" fmla="*/ 4573810 w 9182100"/>
                <a:gd name="connsiteY28" fmla="*/ 156009 h 932744"/>
                <a:gd name="connsiteX29" fmla="*/ 4550569 w 9182100"/>
                <a:gd name="connsiteY29" fmla="*/ 153057 h 932744"/>
                <a:gd name="connsiteX30" fmla="*/ 4538948 w 9182100"/>
                <a:gd name="connsiteY30" fmla="*/ 151628 h 932744"/>
                <a:gd name="connsiteX31" fmla="*/ 4526566 w 9182100"/>
                <a:gd name="connsiteY31" fmla="*/ 149913 h 932744"/>
                <a:gd name="connsiteX32" fmla="*/ 4327779 w 9182100"/>
                <a:gd name="connsiteY32" fmla="*/ 122862 h 932744"/>
                <a:gd name="connsiteX33" fmla="*/ 3929729 w 9182100"/>
                <a:gd name="connsiteY33" fmla="*/ 68189 h 932744"/>
                <a:gd name="connsiteX34" fmla="*/ 3729133 w 9182100"/>
                <a:gd name="connsiteY34" fmla="*/ 41900 h 932744"/>
                <a:gd name="connsiteX35" fmla="*/ 3628930 w 9182100"/>
                <a:gd name="connsiteY35" fmla="*/ 28946 h 932744"/>
                <a:gd name="connsiteX36" fmla="*/ 3573399 w 9182100"/>
                <a:gd name="connsiteY36" fmla="*/ 22278 h 932744"/>
                <a:gd name="connsiteX37" fmla="*/ 3516916 w 9182100"/>
                <a:gd name="connsiteY37" fmla="*/ 16468 h 932744"/>
                <a:gd name="connsiteX38" fmla="*/ 3074670 w 9182100"/>
                <a:gd name="connsiteY38" fmla="*/ 752 h 932744"/>
                <a:gd name="connsiteX39" fmla="*/ 2858738 w 9182100"/>
                <a:gd name="connsiteY39" fmla="*/ 8753 h 932744"/>
                <a:gd name="connsiteX40" fmla="*/ 2645474 w 9182100"/>
                <a:gd name="connsiteY40" fmla="*/ 25326 h 932744"/>
                <a:gd name="connsiteX41" fmla="*/ 1810798 w 9182100"/>
                <a:gd name="connsiteY41" fmla="*/ 158010 h 932744"/>
                <a:gd name="connsiteX42" fmla="*/ 1602772 w 9182100"/>
                <a:gd name="connsiteY42" fmla="*/ 208111 h 932744"/>
                <a:gd name="connsiteX43" fmla="*/ 1548860 w 9182100"/>
                <a:gd name="connsiteY43" fmla="*/ 222780 h 932744"/>
                <a:gd name="connsiteX44" fmla="*/ 1501331 w 9182100"/>
                <a:gd name="connsiteY44" fmla="*/ 236115 h 932744"/>
                <a:gd name="connsiteX45" fmla="*/ 1411224 w 9182100"/>
                <a:gd name="connsiteY45" fmla="*/ 260880 h 932744"/>
                <a:gd name="connsiteX46" fmla="*/ 1050893 w 9182100"/>
                <a:gd name="connsiteY46" fmla="*/ 338032 h 932744"/>
                <a:gd name="connsiteX47" fmla="*/ 871252 w 9182100"/>
                <a:gd name="connsiteY47" fmla="*/ 360511 h 932744"/>
                <a:gd name="connsiteX48" fmla="*/ 781812 w 9182100"/>
                <a:gd name="connsiteY48" fmla="*/ 366512 h 932744"/>
                <a:gd name="connsiteX49" fmla="*/ 692563 w 9182100"/>
                <a:gd name="connsiteY49" fmla="*/ 369655 h 932744"/>
                <a:gd name="connsiteX50" fmla="*/ 515017 w 9182100"/>
                <a:gd name="connsiteY50" fmla="*/ 363940 h 932744"/>
                <a:gd name="connsiteX51" fmla="*/ 337661 w 9182100"/>
                <a:gd name="connsiteY51" fmla="*/ 341937 h 932744"/>
                <a:gd name="connsiteX52" fmla="*/ 156972 w 9182100"/>
                <a:gd name="connsiteY52" fmla="*/ 303456 h 932744"/>
                <a:gd name="connsiteX53" fmla="*/ 0 w 9182100"/>
                <a:gd name="connsiteY53" fmla="*/ 261642 h 932744"/>
                <a:gd name="connsiteX54" fmla="*/ 0 w 9182100"/>
                <a:gd name="connsiteY54" fmla="*/ 713412 h 932744"/>
                <a:gd name="connsiteX55" fmla="*/ 9144 w 9182100"/>
                <a:gd name="connsiteY55" fmla="*/ 717699 h 932744"/>
                <a:gd name="connsiteX56" fmla="*/ 213360 w 9182100"/>
                <a:gd name="connsiteY56" fmla="*/ 801042 h 932744"/>
                <a:gd name="connsiteX57" fmla="*/ 653510 w 9182100"/>
                <a:gd name="connsiteY57" fmla="*/ 908199 h 932744"/>
                <a:gd name="connsiteX58" fmla="*/ 1101947 w 9182100"/>
                <a:gd name="connsiteY58" fmla="*/ 930773 h 932744"/>
                <a:gd name="connsiteX59" fmla="*/ 1540002 w 9182100"/>
                <a:gd name="connsiteY59" fmla="*/ 889434 h 932744"/>
                <a:gd name="connsiteX60" fmla="*/ 1647158 w 9182100"/>
                <a:gd name="connsiteY60" fmla="*/ 871242 h 932744"/>
                <a:gd name="connsiteX61" fmla="*/ 1698117 w 9182100"/>
                <a:gd name="connsiteY61" fmla="*/ 862193 h 932744"/>
                <a:gd name="connsiteX62" fmla="*/ 1742789 w 9182100"/>
                <a:gd name="connsiteY62" fmla="*/ 854668 h 932744"/>
                <a:gd name="connsiteX63" fmla="*/ 1931003 w 9182100"/>
                <a:gd name="connsiteY63" fmla="*/ 826950 h 932744"/>
                <a:gd name="connsiteX64" fmla="*/ 2314861 w 9182100"/>
                <a:gd name="connsiteY64" fmla="*/ 783897 h 932744"/>
                <a:gd name="connsiteX65" fmla="*/ 2506885 w 9182100"/>
                <a:gd name="connsiteY65" fmla="*/ 768086 h 932744"/>
                <a:gd name="connsiteX66" fmla="*/ 2602611 w 9182100"/>
                <a:gd name="connsiteY66" fmla="*/ 762085 h 932744"/>
                <a:gd name="connsiteX67" fmla="*/ 2698052 w 9182100"/>
                <a:gd name="connsiteY67" fmla="*/ 756846 h 932744"/>
                <a:gd name="connsiteX68" fmla="*/ 2887980 w 9182100"/>
                <a:gd name="connsiteY68" fmla="*/ 750846 h 932744"/>
                <a:gd name="connsiteX69" fmla="*/ 3075813 w 9182100"/>
                <a:gd name="connsiteY69" fmla="*/ 750179 h 932744"/>
                <a:gd name="connsiteX70" fmla="*/ 3168587 w 9182100"/>
                <a:gd name="connsiteY70" fmla="*/ 752751 h 932744"/>
                <a:gd name="connsiteX71" fmla="*/ 3260408 w 9182100"/>
                <a:gd name="connsiteY71" fmla="*/ 756656 h 932744"/>
                <a:gd name="connsiteX72" fmla="*/ 3440049 w 9182100"/>
                <a:gd name="connsiteY72" fmla="*/ 771610 h 932744"/>
                <a:gd name="connsiteX73" fmla="*/ 3483864 w 9182100"/>
                <a:gd name="connsiteY73" fmla="*/ 776849 h 932744"/>
                <a:gd name="connsiteX74" fmla="*/ 3528536 w 9182100"/>
                <a:gd name="connsiteY74" fmla="*/ 782469 h 932744"/>
                <a:gd name="connsiteX75" fmla="*/ 3628549 w 9182100"/>
                <a:gd name="connsiteY75" fmla="*/ 796089 h 932744"/>
                <a:gd name="connsiteX76" fmla="*/ 3828574 w 9182100"/>
                <a:gd name="connsiteY76" fmla="*/ 823140 h 932744"/>
                <a:gd name="connsiteX77" fmla="*/ 4231196 w 9182100"/>
                <a:gd name="connsiteY77" fmla="*/ 874099 h 932744"/>
                <a:gd name="connsiteX78" fmla="*/ 4433126 w 9182100"/>
                <a:gd name="connsiteY78" fmla="*/ 897435 h 932744"/>
                <a:gd name="connsiteX79" fmla="*/ 4485990 w 9182100"/>
                <a:gd name="connsiteY79" fmla="*/ 903246 h 932744"/>
                <a:gd name="connsiteX80" fmla="*/ 4539806 w 9182100"/>
                <a:gd name="connsiteY80" fmla="*/ 908961 h 932744"/>
                <a:gd name="connsiteX81" fmla="*/ 4593908 w 9182100"/>
                <a:gd name="connsiteY81" fmla="*/ 914199 h 932744"/>
                <a:gd name="connsiteX82" fmla="*/ 4648296 w 9182100"/>
                <a:gd name="connsiteY82" fmla="*/ 918771 h 932744"/>
                <a:gd name="connsiteX83" fmla="*/ 5092446 w 9182100"/>
                <a:gd name="connsiteY83" fmla="*/ 931154 h 932744"/>
                <a:gd name="connsiteX84" fmla="*/ 5533168 w 9182100"/>
                <a:gd name="connsiteY84" fmla="*/ 891816 h 932744"/>
                <a:gd name="connsiteX85" fmla="*/ 5918169 w 9182100"/>
                <a:gd name="connsiteY85" fmla="*/ 840666 h 932744"/>
                <a:gd name="connsiteX86" fmla="*/ 6007323 w 9182100"/>
                <a:gd name="connsiteY86" fmla="*/ 833237 h 932744"/>
                <a:gd name="connsiteX87" fmla="*/ 6051709 w 9182100"/>
                <a:gd name="connsiteY87" fmla="*/ 830570 h 932744"/>
                <a:gd name="connsiteX88" fmla="*/ 6097429 w 9182100"/>
                <a:gd name="connsiteY88" fmla="*/ 828379 h 932744"/>
                <a:gd name="connsiteX89" fmla="*/ 6287834 w 9182100"/>
                <a:gd name="connsiteY89" fmla="*/ 822569 h 932744"/>
                <a:gd name="connsiteX90" fmla="*/ 6681597 w 9182100"/>
                <a:gd name="connsiteY90" fmla="*/ 821235 h 932744"/>
                <a:gd name="connsiteX91" fmla="*/ 7079647 w 9182100"/>
                <a:gd name="connsiteY91" fmla="*/ 826569 h 932744"/>
                <a:gd name="connsiteX92" fmla="*/ 7478173 w 9182100"/>
                <a:gd name="connsiteY92" fmla="*/ 836094 h 932744"/>
                <a:gd name="connsiteX93" fmla="*/ 7871937 w 9182100"/>
                <a:gd name="connsiteY93" fmla="*/ 851430 h 932744"/>
                <a:gd name="connsiteX94" fmla="*/ 7919657 w 9182100"/>
                <a:gd name="connsiteY94" fmla="*/ 854097 h 932744"/>
                <a:gd name="connsiteX95" fmla="*/ 7964901 w 9182100"/>
                <a:gd name="connsiteY95" fmla="*/ 857240 h 932744"/>
                <a:gd name="connsiteX96" fmla="*/ 8015955 w 9182100"/>
                <a:gd name="connsiteY96" fmla="*/ 861050 h 932744"/>
                <a:gd name="connsiteX97" fmla="*/ 8072247 w 9182100"/>
                <a:gd name="connsiteY97" fmla="*/ 864384 h 932744"/>
                <a:gd name="connsiteX98" fmla="*/ 8286750 w 9182100"/>
                <a:gd name="connsiteY98" fmla="*/ 868384 h 932744"/>
                <a:gd name="connsiteX99" fmla="*/ 8704040 w 9182100"/>
                <a:gd name="connsiteY99" fmla="*/ 853716 h 932744"/>
                <a:gd name="connsiteX100" fmla="*/ 9120188 w 9182100"/>
                <a:gd name="connsiteY100" fmla="*/ 814092 h 932744"/>
                <a:gd name="connsiteX101" fmla="*/ 9181909 w 9182100"/>
                <a:gd name="connsiteY101" fmla="*/ 805519 h 932744"/>
                <a:gd name="connsiteX102" fmla="*/ 9181909 w 9182100"/>
                <a:gd name="connsiteY102" fmla="*/ 396420 h 932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9182100" h="932744">
                  <a:moveTo>
                    <a:pt x="9182100" y="396420"/>
                  </a:moveTo>
                  <a:cubicBezTo>
                    <a:pt x="9156097" y="395182"/>
                    <a:pt x="9129999" y="393753"/>
                    <a:pt x="9103805" y="392229"/>
                  </a:cubicBezTo>
                  <a:cubicBezTo>
                    <a:pt x="8974169" y="384419"/>
                    <a:pt x="8843105" y="372989"/>
                    <a:pt x="8712422" y="359749"/>
                  </a:cubicBezTo>
                  <a:cubicBezTo>
                    <a:pt x="8581739" y="346319"/>
                    <a:pt x="8451056" y="331269"/>
                    <a:pt x="8322755" y="313362"/>
                  </a:cubicBezTo>
                  <a:cubicBezTo>
                    <a:pt x="8258747" y="304695"/>
                    <a:pt x="8195120" y="294979"/>
                    <a:pt x="8134826" y="283930"/>
                  </a:cubicBezTo>
                  <a:cubicBezTo>
                    <a:pt x="8119872" y="281168"/>
                    <a:pt x="8105013" y="278501"/>
                    <a:pt x="8090916" y="275643"/>
                  </a:cubicBezTo>
                  <a:lnTo>
                    <a:pt x="8069485" y="271262"/>
                  </a:lnTo>
                  <a:lnTo>
                    <a:pt x="8041862" y="266595"/>
                  </a:lnTo>
                  <a:cubicBezTo>
                    <a:pt x="8023574" y="263547"/>
                    <a:pt x="8004524" y="260213"/>
                    <a:pt x="7986903" y="257546"/>
                  </a:cubicBezTo>
                  <a:lnTo>
                    <a:pt x="7934230" y="249640"/>
                  </a:lnTo>
                  <a:cubicBezTo>
                    <a:pt x="7864221" y="239258"/>
                    <a:pt x="7795832" y="230209"/>
                    <a:pt x="7727537" y="221922"/>
                  </a:cubicBezTo>
                  <a:lnTo>
                    <a:pt x="7625239" y="209730"/>
                  </a:lnTo>
                  <a:lnTo>
                    <a:pt x="7523227" y="198110"/>
                  </a:lnTo>
                  <a:cubicBezTo>
                    <a:pt x="7387209" y="183060"/>
                    <a:pt x="7251573" y="170392"/>
                    <a:pt x="7115651" y="158010"/>
                  </a:cubicBezTo>
                  <a:cubicBezTo>
                    <a:pt x="6979730" y="146580"/>
                    <a:pt x="6843522" y="135721"/>
                    <a:pt x="6706839" y="126958"/>
                  </a:cubicBezTo>
                  <a:lnTo>
                    <a:pt x="6604064" y="120862"/>
                  </a:lnTo>
                  <a:cubicBezTo>
                    <a:pt x="6569869" y="118767"/>
                    <a:pt x="6535484" y="116862"/>
                    <a:pt x="6501003" y="115338"/>
                  </a:cubicBezTo>
                  <a:lnTo>
                    <a:pt x="6397467" y="110385"/>
                  </a:lnTo>
                  <a:lnTo>
                    <a:pt x="6293168" y="106860"/>
                  </a:lnTo>
                  <a:cubicBezTo>
                    <a:pt x="6222969" y="105146"/>
                    <a:pt x="6152769" y="103527"/>
                    <a:pt x="6079712" y="103908"/>
                  </a:cubicBezTo>
                  <a:cubicBezTo>
                    <a:pt x="6061710" y="103908"/>
                    <a:pt x="6043708" y="103812"/>
                    <a:pt x="6024563" y="104479"/>
                  </a:cubicBezTo>
                  <a:cubicBezTo>
                    <a:pt x="6005703" y="104955"/>
                    <a:pt x="5986844" y="105527"/>
                    <a:pt x="5968080" y="106479"/>
                  </a:cubicBezTo>
                  <a:cubicBezTo>
                    <a:pt x="5930456" y="108003"/>
                    <a:pt x="5893023" y="110385"/>
                    <a:pt x="5855875" y="113242"/>
                  </a:cubicBezTo>
                  <a:cubicBezTo>
                    <a:pt x="5706904" y="124577"/>
                    <a:pt x="5565934" y="145151"/>
                    <a:pt x="5439251" y="160105"/>
                  </a:cubicBezTo>
                  <a:cubicBezTo>
                    <a:pt x="5311902" y="175536"/>
                    <a:pt x="5194745" y="184680"/>
                    <a:pt x="5075396" y="186585"/>
                  </a:cubicBezTo>
                  <a:cubicBezTo>
                    <a:pt x="4956429" y="188490"/>
                    <a:pt x="4835748" y="182775"/>
                    <a:pt x="4712780" y="171249"/>
                  </a:cubicBezTo>
                  <a:lnTo>
                    <a:pt x="4666679" y="166773"/>
                  </a:lnTo>
                  <a:lnTo>
                    <a:pt x="4620292" y="161629"/>
                  </a:lnTo>
                  <a:cubicBezTo>
                    <a:pt x="4604862" y="160010"/>
                    <a:pt x="4589336" y="157914"/>
                    <a:pt x="4573810" y="156009"/>
                  </a:cubicBezTo>
                  <a:lnTo>
                    <a:pt x="4550569" y="153057"/>
                  </a:lnTo>
                  <a:lnTo>
                    <a:pt x="4538948" y="151628"/>
                  </a:lnTo>
                  <a:lnTo>
                    <a:pt x="4526566" y="149913"/>
                  </a:lnTo>
                  <a:lnTo>
                    <a:pt x="4327779" y="122862"/>
                  </a:lnTo>
                  <a:lnTo>
                    <a:pt x="3929729" y="68189"/>
                  </a:lnTo>
                  <a:lnTo>
                    <a:pt x="3729133" y="41900"/>
                  </a:lnTo>
                  <a:lnTo>
                    <a:pt x="3628930" y="28946"/>
                  </a:lnTo>
                  <a:lnTo>
                    <a:pt x="3573399" y="22278"/>
                  </a:lnTo>
                  <a:cubicBezTo>
                    <a:pt x="3554445" y="19992"/>
                    <a:pt x="3535585" y="17992"/>
                    <a:pt x="3516916" y="16468"/>
                  </a:cubicBezTo>
                  <a:cubicBezTo>
                    <a:pt x="3366611" y="2752"/>
                    <a:pt x="3219736" y="-2010"/>
                    <a:pt x="3074670" y="752"/>
                  </a:cubicBezTo>
                  <a:cubicBezTo>
                    <a:pt x="3002280" y="2181"/>
                    <a:pt x="2930176" y="4467"/>
                    <a:pt x="2858738" y="8753"/>
                  </a:cubicBezTo>
                  <a:cubicBezTo>
                    <a:pt x="2787206" y="13039"/>
                    <a:pt x="2716149" y="18754"/>
                    <a:pt x="2645474" y="25326"/>
                  </a:cubicBezTo>
                  <a:cubicBezTo>
                    <a:pt x="2362581" y="52473"/>
                    <a:pt x="2085975" y="97145"/>
                    <a:pt x="1810798" y="158010"/>
                  </a:cubicBezTo>
                  <a:cubicBezTo>
                    <a:pt x="1741837" y="173345"/>
                    <a:pt x="1673066" y="189442"/>
                    <a:pt x="1602772" y="208111"/>
                  </a:cubicBezTo>
                  <a:lnTo>
                    <a:pt x="1548860" y="222780"/>
                  </a:lnTo>
                  <a:lnTo>
                    <a:pt x="1501331" y="236115"/>
                  </a:lnTo>
                  <a:cubicBezTo>
                    <a:pt x="1471327" y="244497"/>
                    <a:pt x="1441228" y="253450"/>
                    <a:pt x="1411224" y="260880"/>
                  </a:cubicBezTo>
                  <a:cubicBezTo>
                    <a:pt x="1291209" y="293074"/>
                    <a:pt x="1170813" y="318982"/>
                    <a:pt x="1050893" y="338032"/>
                  </a:cubicBezTo>
                  <a:cubicBezTo>
                    <a:pt x="990790" y="347557"/>
                    <a:pt x="931069" y="354796"/>
                    <a:pt x="871252" y="360511"/>
                  </a:cubicBezTo>
                  <a:cubicBezTo>
                    <a:pt x="841438" y="362702"/>
                    <a:pt x="811530" y="365559"/>
                    <a:pt x="781812" y="366512"/>
                  </a:cubicBezTo>
                  <a:cubicBezTo>
                    <a:pt x="751904" y="368512"/>
                    <a:pt x="722376" y="368893"/>
                    <a:pt x="692563" y="369655"/>
                  </a:cubicBezTo>
                  <a:cubicBezTo>
                    <a:pt x="633222" y="370036"/>
                    <a:pt x="574167" y="368131"/>
                    <a:pt x="515017" y="363940"/>
                  </a:cubicBezTo>
                  <a:cubicBezTo>
                    <a:pt x="455867" y="359749"/>
                    <a:pt x="397097" y="351748"/>
                    <a:pt x="337661" y="341937"/>
                  </a:cubicBezTo>
                  <a:cubicBezTo>
                    <a:pt x="278225" y="331936"/>
                    <a:pt x="218599" y="318696"/>
                    <a:pt x="156972" y="303456"/>
                  </a:cubicBezTo>
                  <a:cubicBezTo>
                    <a:pt x="106680" y="290883"/>
                    <a:pt x="55150" y="276405"/>
                    <a:pt x="0" y="261642"/>
                  </a:cubicBezTo>
                  <a:lnTo>
                    <a:pt x="0" y="713412"/>
                  </a:lnTo>
                  <a:cubicBezTo>
                    <a:pt x="3048" y="714841"/>
                    <a:pt x="6096" y="716270"/>
                    <a:pt x="9144" y="717699"/>
                  </a:cubicBezTo>
                  <a:cubicBezTo>
                    <a:pt x="74295" y="747798"/>
                    <a:pt x="142875" y="775896"/>
                    <a:pt x="213360" y="801042"/>
                  </a:cubicBezTo>
                  <a:cubicBezTo>
                    <a:pt x="354521" y="851715"/>
                    <a:pt x="503873" y="887244"/>
                    <a:pt x="653510" y="908199"/>
                  </a:cubicBezTo>
                  <a:cubicBezTo>
                    <a:pt x="803338" y="928773"/>
                    <a:pt x="953929" y="935631"/>
                    <a:pt x="1101947" y="930773"/>
                  </a:cubicBezTo>
                  <a:cubicBezTo>
                    <a:pt x="1250252" y="926582"/>
                    <a:pt x="1396365" y="911437"/>
                    <a:pt x="1540002" y="889434"/>
                  </a:cubicBezTo>
                  <a:cubicBezTo>
                    <a:pt x="1576197" y="884386"/>
                    <a:pt x="1611535" y="877433"/>
                    <a:pt x="1647158" y="871242"/>
                  </a:cubicBezTo>
                  <a:lnTo>
                    <a:pt x="1698117" y="862193"/>
                  </a:lnTo>
                  <a:lnTo>
                    <a:pt x="1742789" y="854668"/>
                  </a:lnTo>
                  <a:cubicBezTo>
                    <a:pt x="1804035" y="845048"/>
                    <a:pt x="1867472" y="835428"/>
                    <a:pt x="1931003" y="826950"/>
                  </a:cubicBezTo>
                  <a:cubicBezTo>
                    <a:pt x="2058353" y="810282"/>
                    <a:pt x="2186750" y="795327"/>
                    <a:pt x="2314861" y="783897"/>
                  </a:cubicBezTo>
                  <a:cubicBezTo>
                    <a:pt x="2378964" y="778087"/>
                    <a:pt x="2442972" y="772467"/>
                    <a:pt x="2506885" y="768086"/>
                  </a:cubicBezTo>
                  <a:cubicBezTo>
                    <a:pt x="2538794" y="765990"/>
                    <a:pt x="2570798" y="763800"/>
                    <a:pt x="2602611" y="762085"/>
                  </a:cubicBezTo>
                  <a:cubicBezTo>
                    <a:pt x="2634520" y="760180"/>
                    <a:pt x="2666333" y="758370"/>
                    <a:pt x="2698052" y="756846"/>
                  </a:cubicBezTo>
                  <a:cubicBezTo>
                    <a:pt x="2761583" y="753894"/>
                    <a:pt x="2825020" y="751703"/>
                    <a:pt x="2887980" y="750846"/>
                  </a:cubicBezTo>
                  <a:cubicBezTo>
                    <a:pt x="2951036" y="749417"/>
                    <a:pt x="3013615" y="749322"/>
                    <a:pt x="3075813" y="750179"/>
                  </a:cubicBezTo>
                  <a:cubicBezTo>
                    <a:pt x="3106865" y="750846"/>
                    <a:pt x="3137916" y="751417"/>
                    <a:pt x="3168587" y="752751"/>
                  </a:cubicBezTo>
                  <a:cubicBezTo>
                    <a:pt x="3199448" y="753703"/>
                    <a:pt x="3229928" y="755227"/>
                    <a:pt x="3260408" y="756656"/>
                  </a:cubicBezTo>
                  <a:cubicBezTo>
                    <a:pt x="3320987" y="760466"/>
                    <a:pt x="3381470" y="764562"/>
                    <a:pt x="3440049" y="771610"/>
                  </a:cubicBezTo>
                  <a:cubicBezTo>
                    <a:pt x="3454908" y="773039"/>
                    <a:pt x="3469386" y="775039"/>
                    <a:pt x="3483864" y="776849"/>
                  </a:cubicBezTo>
                  <a:lnTo>
                    <a:pt x="3528536" y="782469"/>
                  </a:lnTo>
                  <a:lnTo>
                    <a:pt x="3628549" y="796089"/>
                  </a:lnTo>
                  <a:lnTo>
                    <a:pt x="3828574" y="823140"/>
                  </a:lnTo>
                  <a:cubicBezTo>
                    <a:pt x="3962019" y="840190"/>
                    <a:pt x="4095750" y="858573"/>
                    <a:pt x="4231196" y="874099"/>
                  </a:cubicBezTo>
                  <a:lnTo>
                    <a:pt x="4433126" y="897435"/>
                  </a:lnTo>
                  <a:lnTo>
                    <a:pt x="4485990" y="903246"/>
                  </a:lnTo>
                  <a:cubicBezTo>
                    <a:pt x="4503897" y="905151"/>
                    <a:pt x="4521708" y="907341"/>
                    <a:pt x="4539806" y="908961"/>
                  </a:cubicBezTo>
                  <a:lnTo>
                    <a:pt x="4593908" y="914199"/>
                  </a:lnTo>
                  <a:lnTo>
                    <a:pt x="4648296" y="918771"/>
                  </a:lnTo>
                  <a:cubicBezTo>
                    <a:pt x="4793456" y="930392"/>
                    <a:pt x="4942237" y="935631"/>
                    <a:pt x="5092446" y="931154"/>
                  </a:cubicBezTo>
                  <a:cubicBezTo>
                    <a:pt x="5242274" y="927249"/>
                    <a:pt x="5393627" y="911437"/>
                    <a:pt x="5533168" y="891816"/>
                  </a:cubicBezTo>
                  <a:cubicBezTo>
                    <a:pt x="5673471" y="872289"/>
                    <a:pt x="5798820" y="851906"/>
                    <a:pt x="5918169" y="840666"/>
                  </a:cubicBezTo>
                  <a:cubicBezTo>
                    <a:pt x="5948077" y="837809"/>
                    <a:pt x="5977795" y="835237"/>
                    <a:pt x="6007323" y="833237"/>
                  </a:cubicBezTo>
                  <a:cubicBezTo>
                    <a:pt x="6022086" y="832094"/>
                    <a:pt x="6036945" y="831332"/>
                    <a:pt x="6051709" y="830570"/>
                  </a:cubicBezTo>
                  <a:lnTo>
                    <a:pt x="6097429" y="828379"/>
                  </a:lnTo>
                  <a:cubicBezTo>
                    <a:pt x="6158960" y="825236"/>
                    <a:pt x="6223445" y="823807"/>
                    <a:pt x="6287834" y="822569"/>
                  </a:cubicBezTo>
                  <a:cubicBezTo>
                    <a:pt x="6417374" y="820664"/>
                    <a:pt x="6549485" y="820188"/>
                    <a:pt x="6681597" y="821235"/>
                  </a:cubicBezTo>
                  <a:cubicBezTo>
                    <a:pt x="6813899" y="822378"/>
                    <a:pt x="6946773" y="823617"/>
                    <a:pt x="7079647" y="826569"/>
                  </a:cubicBezTo>
                  <a:cubicBezTo>
                    <a:pt x="7212520" y="828951"/>
                    <a:pt x="7345585" y="831903"/>
                    <a:pt x="7478173" y="836094"/>
                  </a:cubicBezTo>
                  <a:cubicBezTo>
                    <a:pt x="7610475" y="839714"/>
                    <a:pt x="7743539" y="844953"/>
                    <a:pt x="7871937" y="851430"/>
                  </a:cubicBezTo>
                  <a:lnTo>
                    <a:pt x="7919657" y="854097"/>
                  </a:lnTo>
                  <a:cubicBezTo>
                    <a:pt x="7935564" y="854954"/>
                    <a:pt x="7949756" y="856192"/>
                    <a:pt x="7964901" y="857240"/>
                  </a:cubicBezTo>
                  <a:lnTo>
                    <a:pt x="8015955" y="861050"/>
                  </a:lnTo>
                  <a:cubicBezTo>
                    <a:pt x="8035195" y="862383"/>
                    <a:pt x="8053769" y="863622"/>
                    <a:pt x="8072247" y="864384"/>
                  </a:cubicBezTo>
                  <a:cubicBezTo>
                    <a:pt x="8145780" y="867527"/>
                    <a:pt x="8216456" y="868479"/>
                    <a:pt x="8286750" y="868384"/>
                  </a:cubicBezTo>
                  <a:cubicBezTo>
                    <a:pt x="8427148" y="867527"/>
                    <a:pt x="8565452" y="862574"/>
                    <a:pt x="8704040" y="853716"/>
                  </a:cubicBezTo>
                  <a:cubicBezTo>
                    <a:pt x="8842534" y="844762"/>
                    <a:pt x="8980741" y="832284"/>
                    <a:pt x="9120188" y="814092"/>
                  </a:cubicBezTo>
                  <a:cubicBezTo>
                    <a:pt x="9140761" y="811425"/>
                    <a:pt x="9161336" y="808567"/>
                    <a:pt x="9181909" y="805519"/>
                  </a:cubicBezTo>
                  <a:lnTo>
                    <a:pt x="9181909" y="39642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2587D38B-9E07-4A8B-B285-5FEBF6A60D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3580789"/>
              <a:ext cx="9182100" cy="544245"/>
            </a:xfrm>
            <a:custGeom>
              <a:avLst/>
              <a:gdLst>
                <a:gd name="connsiteX0" fmla="*/ 9182100 w 9182100"/>
                <a:gd name="connsiteY0" fmla="*/ 154189 h 544245"/>
                <a:gd name="connsiteX1" fmla="*/ 9047702 w 9182100"/>
                <a:gd name="connsiteY1" fmla="*/ 162762 h 544245"/>
                <a:gd name="connsiteX2" fmla="*/ 8652224 w 9182100"/>
                <a:gd name="connsiteY2" fmla="*/ 178287 h 544245"/>
                <a:gd name="connsiteX3" fmla="*/ 8255603 w 9182100"/>
                <a:gd name="connsiteY3" fmla="*/ 161047 h 544245"/>
                <a:gd name="connsiteX4" fmla="*/ 8060722 w 9182100"/>
                <a:gd name="connsiteY4" fmla="*/ 140854 h 544245"/>
                <a:gd name="connsiteX5" fmla="*/ 8013478 w 9182100"/>
                <a:gd name="connsiteY5" fmla="*/ 134187 h 544245"/>
                <a:gd name="connsiteX6" fmla="*/ 7990428 w 9182100"/>
                <a:gd name="connsiteY6" fmla="*/ 130567 h 544245"/>
                <a:gd name="connsiteX7" fmla="*/ 7964139 w 9182100"/>
                <a:gd name="connsiteY7" fmla="*/ 126853 h 544245"/>
                <a:gd name="connsiteX8" fmla="*/ 7911656 w 9182100"/>
                <a:gd name="connsiteY8" fmla="*/ 119518 h 544245"/>
                <a:gd name="connsiteX9" fmla="*/ 7860220 w 9182100"/>
                <a:gd name="connsiteY9" fmla="*/ 113232 h 544245"/>
                <a:gd name="connsiteX10" fmla="*/ 7453884 w 9182100"/>
                <a:gd name="connsiteY10" fmla="*/ 70369 h 544245"/>
                <a:gd name="connsiteX11" fmla="*/ 7048976 w 9182100"/>
                <a:gd name="connsiteY11" fmla="*/ 36556 h 544245"/>
                <a:gd name="connsiteX12" fmla="*/ 6846285 w 9182100"/>
                <a:gd name="connsiteY12" fmla="*/ 22649 h 544245"/>
                <a:gd name="connsiteX13" fmla="*/ 6643212 w 9182100"/>
                <a:gd name="connsiteY13" fmla="*/ 11600 h 544245"/>
                <a:gd name="connsiteX14" fmla="*/ 6541485 w 9182100"/>
                <a:gd name="connsiteY14" fmla="*/ 7314 h 544245"/>
                <a:gd name="connsiteX15" fmla="*/ 6439567 w 9182100"/>
                <a:gd name="connsiteY15" fmla="*/ 3885 h 544245"/>
                <a:gd name="connsiteX16" fmla="*/ 6337459 w 9182100"/>
                <a:gd name="connsiteY16" fmla="*/ 1313 h 544245"/>
                <a:gd name="connsiteX17" fmla="*/ 6234970 w 9182100"/>
                <a:gd name="connsiteY17" fmla="*/ 75 h 544245"/>
                <a:gd name="connsiteX18" fmla="*/ 6027802 w 9182100"/>
                <a:gd name="connsiteY18" fmla="*/ 2265 h 544245"/>
                <a:gd name="connsiteX19" fmla="*/ 5921978 w 9182100"/>
                <a:gd name="connsiteY19" fmla="*/ 6552 h 544245"/>
                <a:gd name="connsiteX20" fmla="*/ 5815965 w 9182100"/>
                <a:gd name="connsiteY20" fmla="*/ 14362 h 544245"/>
                <a:gd name="connsiteX21" fmla="*/ 5408390 w 9182100"/>
                <a:gd name="connsiteY21" fmla="*/ 67036 h 544245"/>
                <a:gd name="connsiteX22" fmla="*/ 5023866 w 9182100"/>
                <a:gd name="connsiteY22" fmla="*/ 103992 h 544245"/>
                <a:gd name="connsiteX23" fmla="*/ 4831556 w 9182100"/>
                <a:gd name="connsiteY23" fmla="*/ 106374 h 544245"/>
                <a:gd name="connsiteX24" fmla="*/ 4637723 w 9182100"/>
                <a:gd name="connsiteY24" fmla="*/ 98754 h 544245"/>
                <a:gd name="connsiteX25" fmla="*/ 4442460 w 9182100"/>
                <a:gd name="connsiteY25" fmla="*/ 83038 h 544245"/>
                <a:gd name="connsiteX26" fmla="*/ 4341686 w 9182100"/>
                <a:gd name="connsiteY26" fmla="*/ 77227 h 544245"/>
                <a:gd name="connsiteX27" fmla="*/ 4241006 w 9182100"/>
                <a:gd name="connsiteY27" fmla="*/ 71989 h 544245"/>
                <a:gd name="connsiteX28" fmla="*/ 3836956 w 9182100"/>
                <a:gd name="connsiteY28" fmla="*/ 54177 h 544245"/>
                <a:gd name="connsiteX29" fmla="*/ 3634549 w 9182100"/>
                <a:gd name="connsiteY29" fmla="*/ 45414 h 544245"/>
                <a:gd name="connsiteX30" fmla="*/ 3533394 w 9182100"/>
                <a:gd name="connsiteY30" fmla="*/ 40461 h 544245"/>
                <a:gd name="connsiteX31" fmla="*/ 3481959 w 9182100"/>
                <a:gd name="connsiteY31" fmla="*/ 37889 h 544245"/>
                <a:gd name="connsiteX32" fmla="*/ 3430238 w 9182100"/>
                <a:gd name="connsiteY32" fmla="*/ 35889 h 544245"/>
                <a:gd name="connsiteX33" fmla="*/ 3020473 w 9182100"/>
                <a:gd name="connsiteY33" fmla="*/ 37603 h 544245"/>
                <a:gd name="connsiteX34" fmla="*/ 2614422 w 9182100"/>
                <a:gd name="connsiteY34" fmla="*/ 56844 h 544245"/>
                <a:gd name="connsiteX35" fmla="*/ 2208657 w 9182100"/>
                <a:gd name="connsiteY35" fmla="*/ 81609 h 544245"/>
                <a:gd name="connsiteX36" fmla="*/ 1800606 w 9182100"/>
                <a:gd name="connsiteY36" fmla="*/ 107612 h 544245"/>
                <a:gd name="connsiteX37" fmla="*/ 1594676 w 9182100"/>
                <a:gd name="connsiteY37" fmla="*/ 124948 h 544245"/>
                <a:gd name="connsiteX38" fmla="*/ 1491996 w 9182100"/>
                <a:gd name="connsiteY38" fmla="*/ 136568 h 544245"/>
                <a:gd name="connsiteX39" fmla="*/ 1442942 w 9182100"/>
                <a:gd name="connsiteY39" fmla="*/ 141902 h 544245"/>
                <a:gd name="connsiteX40" fmla="*/ 1418463 w 9182100"/>
                <a:gd name="connsiteY40" fmla="*/ 144664 h 544245"/>
                <a:gd name="connsiteX41" fmla="*/ 1393984 w 9182100"/>
                <a:gd name="connsiteY41" fmla="*/ 146855 h 544245"/>
                <a:gd name="connsiteX42" fmla="*/ 1006697 w 9182100"/>
                <a:gd name="connsiteY42" fmla="*/ 169810 h 544245"/>
                <a:gd name="connsiteX43" fmla="*/ 816864 w 9182100"/>
                <a:gd name="connsiteY43" fmla="*/ 170953 h 544245"/>
                <a:gd name="connsiteX44" fmla="*/ 769906 w 9182100"/>
                <a:gd name="connsiteY44" fmla="*/ 169715 h 544245"/>
                <a:gd name="connsiteX45" fmla="*/ 723043 w 9182100"/>
                <a:gd name="connsiteY45" fmla="*/ 168096 h 544245"/>
                <a:gd name="connsiteX46" fmla="*/ 676370 w 9182100"/>
                <a:gd name="connsiteY46" fmla="*/ 166286 h 544245"/>
                <a:gd name="connsiteX47" fmla="*/ 629888 w 9182100"/>
                <a:gd name="connsiteY47" fmla="*/ 163333 h 544245"/>
                <a:gd name="connsiteX48" fmla="*/ 445484 w 9182100"/>
                <a:gd name="connsiteY48" fmla="*/ 146093 h 544245"/>
                <a:gd name="connsiteX49" fmla="*/ 263366 w 9182100"/>
                <a:gd name="connsiteY49" fmla="*/ 115232 h 544245"/>
                <a:gd name="connsiteX50" fmla="*/ 81439 w 9182100"/>
                <a:gd name="connsiteY50" fmla="*/ 70369 h 544245"/>
                <a:gd name="connsiteX51" fmla="*/ 35338 w 9182100"/>
                <a:gd name="connsiteY51" fmla="*/ 57034 h 544245"/>
                <a:gd name="connsiteX52" fmla="*/ 0 w 9182100"/>
                <a:gd name="connsiteY52" fmla="*/ 46652 h 544245"/>
                <a:gd name="connsiteX53" fmla="*/ 0 w 9182100"/>
                <a:gd name="connsiteY53" fmla="*/ 426795 h 544245"/>
                <a:gd name="connsiteX54" fmla="*/ 178594 w 9182100"/>
                <a:gd name="connsiteY54" fmla="*/ 479658 h 544245"/>
                <a:gd name="connsiteX55" fmla="*/ 610457 w 9182100"/>
                <a:gd name="connsiteY55" fmla="*/ 542619 h 544245"/>
                <a:gd name="connsiteX56" fmla="*/ 826865 w 9182100"/>
                <a:gd name="connsiteY56" fmla="*/ 539666 h 544245"/>
                <a:gd name="connsiteX57" fmla="*/ 1039654 w 9182100"/>
                <a:gd name="connsiteY57" fmla="*/ 515187 h 544245"/>
                <a:gd name="connsiteX58" fmla="*/ 1449705 w 9182100"/>
                <a:gd name="connsiteY58" fmla="*/ 415270 h 544245"/>
                <a:gd name="connsiteX59" fmla="*/ 1548765 w 9182100"/>
                <a:gd name="connsiteY59" fmla="*/ 382123 h 544245"/>
                <a:gd name="connsiteX60" fmla="*/ 1642872 w 9182100"/>
                <a:gd name="connsiteY60" fmla="*/ 349261 h 544245"/>
                <a:gd name="connsiteX61" fmla="*/ 1832991 w 9182100"/>
                <a:gd name="connsiteY61" fmla="*/ 289158 h 544245"/>
                <a:gd name="connsiteX62" fmla="*/ 2222754 w 9182100"/>
                <a:gd name="connsiteY62" fmla="*/ 193623 h 544245"/>
                <a:gd name="connsiteX63" fmla="*/ 2620137 w 9182100"/>
                <a:gd name="connsiteY63" fmla="*/ 138378 h 544245"/>
                <a:gd name="connsiteX64" fmla="*/ 3020473 w 9182100"/>
                <a:gd name="connsiteY64" fmla="*/ 127234 h 544245"/>
                <a:gd name="connsiteX65" fmla="*/ 3219736 w 9182100"/>
                <a:gd name="connsiteY65" fmla="*/ 139807 h 544245"/>
                <a:gd name="connsiteX66" fmla="*/ 3318605 w 9182100"/>
                <a:gd name="connsiteY66" fmla="*/ 151713 h 544245"/>
                <a:gd name="connsiteX67" fmla="*/ 3367754 w 9182100"/>
                <a:gd name="connsiteY67" fmla="*/ 158666 h 544245"/>
                <a:gd name="connsiteX68" fmla="*/ 3416618 w 9182100"/>
                <a:gd name="connsiteY68" fmla="*/ 166858 h 544245"/>
                <a:gd name="connsiteX69" fmla="*/ 3465195 w 9182100"/>
                <a:gd name="connsiteY69" fmla="*/ 176097 h 544245"/>
                <a:gd name="connsiteX70" fmla="*/ 3513868 w 9182100"/>
                <a:gd name="connsiteY70" fmla="*/ 185908 h 544245"/>
                <a:gd name="connsiteX71" fmla="*/ 3612737 w 9182100"/>
                <a:gd name="connsiteY71" fmla="*/ 207625 h 544245"/>
                <a:gd name="connsiteX72" fmla="*/ 3810381 w 9182100"/>
                <a:gd name="connsiteY72" fmla="*/ 252106 h 544245"/>
                <a:gd name="connsiteX73" fmla="*/ 4206621 w 9182100"/>
                <a:gd name="connsiteY73" fmla="*/ 339736 h 544245"/>
                <a:gd name="connsiteX74" fmla="*/ 4306062 w 9182100"/>
                <a:gd name="connsiteY74" fmla="*/ 359834 h 544245"/>
                <a:gd name="connsiteX75" fmla="*/ 4405503 w 9182100"/>
                <a:gd name="connsiteY75" fmla="*/ 378979 h 544245"/>
                <a:gd name="connsiteX76" fmla="*/ 4611529 w 9182100"/>
                <a:gd name="connsiteY76" fmla="*/ 405745 h 544245"/>
                <a:gd name="connsiteX77" fmla="*/ 5031677 w 9182100"/>
                <a:gd name="connsiteY77" fmla="*/ 427462 h 544245"/>
                <a:gd name="connsiteX78" fmla="*/ 5243227 w 9182100"/>
                <a:gd name="connsiteY78" fmla="*/ 418699 h 544245"/>
                <a:gd name="connsiteX79" fmla="*/ 5451062 w 9182100"/>
                <a:gd name="connsiteY79" fmla="*/ 398029 h 544245"/>
                <a:gd name="connsiteX80" fmla="*/ 5844635 w 9182100"/>
                <a:gd name="connsiteY80" fmla="*/ 353071 h 544245"/>
                <a:gd name="connsiteX81" fmla="*/ 5939981 w 9182100"/>
                <a:gd name="connsiteY81" fmla="*/ 346975 h 544245"/>
                <a:gd name="connsiteX82" fmla="*/ 6035898 w 9182100"/>
                <a:gd name="connsiteY82" fmla="*/ 344118 h 544245"/>
                <a:gd name="connsiteX83" fmla="*/ 6232303 w 9182100"/>
                <a:gd name="connsiteY83" fmla="*/ 343642 h 544245"/>
                <a:gd name="connsiteX84" fmla="*/ 6630924 w 9182100"/>
                <a:gd name="connsiteY84" fmla="*/ 351071 h 544245"/>
                <a:gd name="connsiteX85" fmla="*/ 6831140 w 9182100"/>
                <a:gd name="connsiteY85" fmla="*/ 356596 h 544245"/>
                <a:gd name="connsiteX86" fmla="*/ 7031545 w 9182100"/>
                <a:gd name="connsiteY86" fmla="*/ 362501 h 544245"/>
                <a:gd name="connsiteX87" fmla="*/ 7432262 w 9182100"/>
                <a:gd name="connsiteY87" fmla="*/ 378408 h 544245"/>
                <a:gd name="connsiteX88" fmla="*/ 7830312 w 9182100"/>
                <a:gd name="connsiteY88" fmla="*/ 402506 h 544245"/>
                <a:gd name="connsiteX89" fmla="*/ 7879270 w 9182100"/>
                <a:gd name="connsiteY89" fmla="*/ 406792 h 544245"/>
                <a:gd name="connsiteX90" fmla="*/ 7926895 w 9182100"/>
                <a:gd name="connsiteY90" fmla="*/ 411745 h 544245"/>
                <a:gd name="connsiteX91" fmla="*/ 7977569 w 9182100"/>
                <a:gd name="connsiteY91" fmla="*/ 417175 h 544245"/>
                <a:gd name="connsiteX92" fmla="*/ 8030623 w 9182100"/>
                <a:gd name="connsiteY92" fmla="*/ 422127 h 544245"/>
                <a:gd name="connsiteX93" fmla="*/ 8237982 w 9182100"/>
                <a:gd name="connsiteY93" fmla="*/ 435177 h 544245"/>
                <a:gd name="connsiteX94" fmla="*/ 8647748 w 9182100"/>
                <a:gd name="connsiteY94" fmla="*/ 449464 h 544245"/>
                <a:gd name="connsiteX95" fmla="*/ 8852821 w 9182100"/>
                <a:gd name="connsiteY95" fmla="*/ 456132 h 544245"/>
                <a:gd name="connsiteX96" fmla="*/ 8955786 w 9182100"/>
                <a:gd name="connsiteY96" fmla="*/ 458132 h 544245"/>
                <a:gd name="connsiteX97" fmla="*/ 9059227 w 9182100"/>
                <a:gd name="connsiteY97" fmla="*/ 457751 h 544245"/>
                <a:gd name="connsiteX98" fmla="*/ 9182005 w 9182100"/>
                <a:gd name="connsiteY98" fmla="*/ 452512 h 544245"/>
                <a:gd name="connsiteX99" fmla="*/ 9182005 w 9182100"/>
                <a:gd name="connsiteY99" fmla="*/ 154189 h 544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9182100" h="544245">
                  <a:moveTo>
                    <a:pt x="9182100" y="154189"/>
                  </a:moveTo>
                  <a:cubicBezTo>
                    <a:pt x="9137618" y="157142"/>
                    <a:pt x="9092851" y="159904"/>
                    <a:pt x="9047702" y="162762"/>
                  </a:cubicBezTo>
                  <a:cubicBezTo>
                    <a:pt x="8917114" y="170668"/>
                    <a:pt x="8784717" y="178002"/>
                    <a:pt x="8652224" y="178287"/>
                  </a:cubicBezTo>
                  <a:cubicBezTo>
                    <a:pt x="8519732" y="178764"/>
                    <a:pt x="8387049" y="171239"/>
                    <a:pt x="8255603" y="161047"/>
                  </a:cubicBezTo>
                  <a:cubicBezTo>
                    <a:pt x="8189881" y="155904"/>
                    <a:pt x="8124539" y="149236"/>
                    <a:pt x="8060722" y="140854"/>
                  </a:cubicBezTo>
                  <a:cubicBezTo>
                    <a:pt x="8044815" y="138759"/>
                    <a:pt x="8029099" y="136473"/>
                    <a:pt x="8013478" y="134187"/>
                  </a:cubicBezTo>
                  <a:lnTo>
                    <a:pt x="7990428" y="130567"/>
                  </a:lnTo>
                  <a:lnTo>
                    <a:pt x="7964139" y="126853"/>
                  </a:lnTo>
                  <a:cubicBezTo>
                    <a:pt x="7946708" y="124376"/>
                    <a:pt x="7928896" y="121709"/>
                    <a:pt x="7911656" y="119518"/>
                  </a:cubicBezTo>
                  <a:lnTo>
                    <a:pt x="7860220" y="113232"/>
                  </a:lnTo>
                  <a:cubicBezTo>
                    <a:pt x="7723728" y="96277"/>
                    <a:pt x="7589044" y="83038"/>
                    <a:pt x="7453884" y="70369"/>
                  </a:cubicBezTo>
                  <a:cubicBezTo>
                    <a:pt x="7318915" y="57701"/>
                    <a:pt x="7184041" y="46366"/>
                    <a:pt x="7048976" y="36556"/>
                  </a:cubicBezTo>
                  <a:cubicBezTo>
                    <a:pt x="6981444" y="31793"/>
                    <a:pt x="6913912" y="26840"/>
                    <a:pt x="6846285" y="22649"/>
                  </a:cubicBezTo>
                  <a:cubicBezTo>
                    <a:pt x="6778657" y="18553"/>
                    <a:pt x="6710934" y="14934"/>
                    <a:pt x="6643212" y="11600"/>
                  </a:cubicBezTo>
                  <a:lnTo>
                    <a:pt x="6541485" y="7314"/>
                  </a:lnTo>
                  <a:cubicBezTo>
                    <a:pt x="6507576" y="5790"/>
                    <a:pt x="6473667" y="4647"/>
                    <a:pt x="6439567" y="3885"/>
                  </a:cubicBezTo>
                  <a:lnTo>
                    <a:pt x="6337459" y="1313"/>
                  </a:lnTo>
                  <a:lnTo>
                    <a:pt x="6234970" y="75"/>
                  </a:lnTo>
                  <a:cubicBezTo>
                    <a:pt x="6166295" y="-116"/>
                    <a:pt x="6097715" y="-116"/>
                    <a:pt x="6027802" y="2265"/>
                  </a:cubicBezTo>
                  <a:cubicBezTo>
                    <a:pt x="5993320" y="3123"/>
                    <a:pt x="5957412" y="4456"/>
                    <a:pt x="5921978" y="6552"/>
                  </a:cubicBezTo>
                  <a:cubicBezTo>
                    <a:pt x="5886546" y="8552"/>
                    <a:pt x="5851112" y="11124"/>
                    <a:pt x="5815965" y="14362"/>
                  </a:cubicBezTo>
                  <a:cubicBezTo>
                    <a:pt x="5674995" y="27126"/>
                    <a:pt x="5538597" y="48938"/>
                    <a:pt x="5408390" y="67036"/>
                  </a:cubicBezTo>
                  <a:cubicBezTo>
                    <a:pt x="5277993" y="85514"/>
                    <a:pt x="5151692" y="99039"/>
                    <a:pt x="5023866" y="103992"/>
                  </a:cubicBezTo>
                  <a:cubicBezTo>
                    <a:pt x="4960049" y="106660"/>
                    <a:pt x="4895946" y="107231"/>
                    <a:pt x="4831556" y="106374"/>
                  </a:cubicBezTo>
                  <a:cubicBezTo>
                    <a:pt x="4767167" y="105231"/>
                    <a:pt x="4702588" y="102468"/>
                    <a:pt x="4637723" y="98754"/>
                  </a:cubicBezTo>
                  <a:cubicBezTo>
                    <a:pt x="4572762" y="95230"/>
                    <a:pt x="4507992" y="88848"/>
                    <a:pt x="4442460" y="83038"/>
                  </a:cubicBezTo>
                  <a:cubicBezTo>
                    <a:pt x="4408837" y="80752"/>
                    <a:pt x="4375214" y="79228"/>
                    <a:pt x="4341686" y="77227"/>
                  </a:cubicBezTo>
                  <a:cubicBezTo>
                    <a:pt x="4308158" y="75227"/>
                    <a:pt x="4274534" y="73417"/>
                    <a:pt x="4241006" y="71989"/>
                  </a:cubicBezTo>
                  <a:cubicBezTo>
                    <a:pt x="4106895" y="65131"/>
                    <a:pt x="3971925" y="59797"/>
                    <a:pt x="3836956" y="54177"/>
                  </a:cubicBezTo>
                  <a:lnTo>
                    <a:pt x="3634549" y="45414"/>
                  </a:lnTo>
                  <a:lnTo>
                    <a:pt x="3533394" y="40461"/>
                  </a:lnTo>
                  <a:lnTo>
                    <a:pt x="3481959" y="37889"/>
                  </a:lnTo>
                  <a:cubicBezTo>
                    <a:pt x="3464719" y="37127"/>
                    <a:pt x="3447479" y="36079"/>
                    <a:pt x="3430238" y="35889"/>
                  </a:cubicBezTo>
                  <a:cubicBezTo>
                    <a:pt x="3292602" y="31126"/>
                    <a:pt x="3156299" y="33603"/>
                    <a:pt x="3020473" y="37603"/>
                  </a:cubicBezTo>
                  <a:cubicBezTo>
                    <a:pt x="2884741" y="41985"/>
                    <a:pt x="2749487" y="48843"/>
                    <a:pt x="2614422" y="56844"/>
                  </a:cubicBezTo>
                  <a:lnTo>
                    <a:pt x="2208657" y="81609"/>
                  </a:lnTo>
                  <a:cubicBezTo>
                    <a:pt x="2073116" y="89991"/>
                    <a:pt x="1937195" y="97515"/>
                    <a:pt x="1800606" y="107612"/>
                  </a:cubicBezTo>
                  <a:cubicBezTo>
                    <a:pt x="1732217" y="112184"/>
                    <a:pt x="1663827" y="117804"/>
                    <a:pt x="1594676" y="124948"/>
                  </a:cubicBezTo>
                  <a:lnTo>
                    <a:pt x="1491996" y="136568"/>
                  </a:lnTo>
                  <a:lnTo>
                    <a:pt x="1442942" y="141902"/>
                  </a:lnTo>
                  <a:lnTo>
                    <a:pt x="1418463" y="144664"/>
                  </a:lnTo>
                  <a:lnTo>
                    <a:pt x="1393984" y="146855"/>
                  </a:lnTo>
                  <a:cubicBezTo>
                    <a:pt x="1263491" y="159142"/>
                    <a:pt x="1134142" y="166667"/>
                    <a:pt x="1006697" y="169810"/>
                  </a:cubicBezTo>
                  <a:cubicBezTo>
                    <a:pt x="942975" y="172001"/>
                    <a:pt x="879729" y="171239"/>
                    <a:pt x="816864" y="170953"/>
                  </a:cubicBezTo>
                  <a:lnTo>
                    <a:pt x="769906" y="169715"/>
                  </a:lnTo>
                  <a:cubicBezTo>
                    <a:pt x="754285" y="169525"/>
                    <a:pt x="738569" y="169048"/>
                    <a:pt x="723043" y="168096"/>
                  </a:cubicBezTo>
                  <a:lnTo>
                    <a:pt x="676370" y="166286"/>
                  </a:lnTo>
                  <a:cubicBezTo>
                    <a:pt x="660845" y="165238"/>
                    <a:pt x="645414" y="164095"/>
                    <a:pt x="629888" y="163333"/>
                  </a:cubicBezTo>
                  <a:cubicBezTo>
                    <a:pt x="568071" y="159047"/>
                    <a:pt x="506540" y="154094"/>
                    <a:pt x="445484" y="146093"/>
                  </a:cubicBezTo>
                  <a:cubicBezTo>
                    <a:pt x="384524" y="137997"/>
                    <a:pt x="323850" y="128091"/>
                    <a:pt x="263366" y="115232"/>
                  </a:cubicBezTo>
                  <a:cubicBezTo>
                    <a:pt x="202787" y="102850"/>
                    <a:pt x="142589" y="87419"/>
                    <a:pt x="81439" y="70369"/>
                  </a:cubicBezTo>
                  <a:cubicBezTo>
                    <a:pt x="66199" y="66178"/>
                    <a:pt x="50864" y="61702"/>
                    <a:pt x="35338" y="57034"/>
                  </a:cubicBezTo>
                  <a:lnTo>
                    <a:pt x="0" y="46652"/>
                  </a:lnTo>
                  <a:lnTo>
                    <a:pt x="0" y="426795"/>
                  </a:lnTo>
                  <a:cubicBezTo>
                    <a:pt x="58198" y="446416"/>
                    <a:pt x="117920" y="464323"/>
                    <a:pt x="178594" y="479658"/>
                  </a:cubicBezTo>
                  <a:cubicBezTo>
                    <a:pt x="319850" y="514901"/>
                    <a:pt x="465582" y="537094"/>
                    <a:pt x="610457" y="542619"/>
                  </a:cubicBezTo>
                  <a:cubicBezTo>
                    <a:pt x="682943" y="545953"/>
                    <a:pt x="755142" y="543762"/>
                    <a:pt x="826865" y="539666"/>
                  </a:cubicBezTo>
                  <a:cubicBezTo>
                    <a:pt x="898398" y="534523"/>
                    <a:pt x="969645" y="526903"/>
                    <a:pt x="1039654" y="515187"/>
                  </a:cubicBezTo>
                  <a:cubicBezTo>
                    <a:pt x="1180052" y="492517"/>
                    <a:pt x="1316736" y="457751"/>
                    <a:pt x="1449705" y="415270"/>
                  </a:cubicBezTo>
                  <a:cubicBezTo>
                    <a:pt x="1483138" y="405364"/>
                    <a:pt x="1515809" y="393172"/>
                    <a:pt x="1548765" y="382123"/>
                  </a:cubicBezTo>
                  <a:lnTo>
                    <a:pt x="1642872" y="349261"/>
                  </a:lnTo>
                  <a:cubicBezTo>
                    <a:pt x="1705261" y="328211"/>
                    <a:pt x="1768983" y="308208"/>
                    <a:pt x="1832991" y="289158"/>
                  </a:cubicBezTo>
                  <a:cubicBezTo>
                    <a:pt x="1961198" y="251821"/>
                    <a:pt x="2091404" y="219435"/>
                    <a:pt x="2222754" y="193623"/>
                  </a:cubicBezTo>
                  <a:cubicBezTo>
                    <a:pt x="2354199" y="168382"/>
                    <a:pt x="2486882" y="149332"/>
                    <a:pt x="2620137" y="138378"/>
                  </a:cubicBezTo>
                  <a:cubicBezTo>
                    <a:pt x="2753392" y="127424"/>
                    <a:pt x="2887123" y="122947"/>
                    <a:pt x="3020473" y="127234"/>
                  </a:cubicBezTo>
                  <a:cubicBezTo>
                    <a:pt x="3087148" y="129043"/>
                    <a:pt x="3153632" y="133711"/>
                    <a:pt x="3219736" y="139807"/>
                  </a:cubicBezTo>
                  <a:cubicBezTo>
                    <a:pt x="3252788" y="143426"/>
                    <a:pt x="3285839" y="146760"/>
                    <a:pt x="3318605" y="151713"/>
                  </a:cubicBezTo>
                  <a:lnTo>
                    <a:pt x="3367754" y="158666"/>
                  </a:lnTo>
                  <a:cubicBezTo>
                    <a:pt x="3384042" y="161238"/>
                    <a:pt x="3400330" y="164000"/>
                    <a:pt x="3416618" y="166858"/>
                  </a:cubicBezTo>
                  <a:cubicBezTo>
                    <a:pt x="3432905" y="169525"/>
                    <a:pt x="3449003" y="172954"/>
                    <a:pt x="3465195" y="176097"/>
                  </a:cubicBezTo>
                  <a:cubicBezTo>
                    <a:pt x="3481483" y="179431"/>
                    <a:pt x="3497199" y="182288"/>
                    <a:pt x="3513868" y="185908"/>
                  </a:cubicBezTo>
                  <a:lnTo>
                    <a:pt x="3612737" y="207625"/>
                  </a:lnTo>
                  <a:lnTo>
                    <a:pt x="3810381" y="252106"/>
                  </a:lnTo>
                  <a:cubicBezTo>
                    <a:pt x="3942112" y="282015"/>
                    <a:pt x="4073843" y="312590"/>
                    <a:pt x="4206621" y="339736"/>
                  </a:cubicBezTo>
                  <a:cubicBezTo>
                    <a:pt x="4239768" y="346785"/>
                    <a:pt x="4272915" y="353452"/>
                    <a:pt x="4306062" y="359834"/>
                  </a:cubicBezTo>
                  <a:cubicBezTo>
                    <a:pt x="4339209" y="366216"/>
                    <a:pt x="4372356" y="372979"/>
                    <a:pt x="4405503" y="378979"/>
                  </a:cubicBezTo>
                  <a:cubicBezTo>
                    <a:pt x="4473416" y="389266"/>
                    <a:pt x="4542378" y="398410"/>
                    <a:pt x="4611529" y="405745"/>
                  </a:cubicBezTo>
                  <a:cubicBezTo>
                    <a:pt x="4749832" y="420794"/>
                    <a:pt x="4890326" y="428795"/>
                    <a:pt x="5031677" y="427462"/>
                  </a:cubicBezTo>
                  <a:cubicBezTo>
                    <a:pt x="5102352" y="426985"/>
                    <a:pt x="5173028" y="423747"/>
                    <a:pt x="5243227" y="418699"/>
                  </a:cubicBezTo>
                  <a:cubicBezTo>
                    <a:pt x="5313427" y="413650"/>
                    <a:pt x="5382959" y="406030"/>
                    <a:pt x="5451062" y="398029"/>
                  </a:cubicBezTo>
                  <a:cubicBezTo>
                    <a:pt x="5587651" y="381551"/>
                    <a:pt x="5717381" y="362501"/>
                    <a:pt x="5844635" y="353071"/>
                  </a:cubicBezTo>
                  <a:cubicBezTo>
                    <a:pt x="5876544" y="350690"/>
                    <a:pt x="5908262" y="348404"/>
                    <a:pt x="5939981" y="346975"/>
                  </a:cubicBezTo>
                  <a:cubicBezTo>
                    <a:pt x="5971794" y="345356"/>
                    <a:pt x="6003036" y="344308"/>
                    <a:pt x="6035898" y="344118"/>
                  </a:cubicBezTo>
                  <a:cubicBezTo>
                    <a:pt x="6100477" y="343070"/>
                    <a:pt x="6166390" y="343356"/>
                    <a:pt x="6232303" y="343642"/>
                  </a:cubicBezTo>
                  <a:cubicBezTo>
                    <a:pt x="6364415" y="344880"/>
                    <a:pt x="6497669" y="347833"/>
                    <a:pt x="6630924" y="351071"/>
                  </a:cubicBezTo>
                  <a:lnTo>
                    <a:pt x="6831140" y="356596"/>
                  </a:lnTo>
                  <a:lnTo>
                    <a:pt x="7031545" y="362501"/>
                  </a:lnTo>
                  <a:cubicBezTo>
                    <a:pt x="7165086" y="367454"/>
                    <a:pt x="7298818" y="371835"/>
                    <a:pt x="7432262" y="378408"/>
                  </a:cubicBezTo>
                  <a:cubicBezTo>
                    <a:pt x="7565518" y="384790"/>
                    <a:pt x="7699153" y="392124"/>
                    <a:pt x="7830312" y="402506"/>
                  </a:cubicBezTo>
                  <a:lnTo>
                    <a:pt x="7879270" y="406792"/>
                  </a:lnTo>
                  <a:lnTo>
                    <a:pt x="7926895" y="411745"/>
                  </a:lnTo>
                  <a:lnTo>
                    <a:pt x="7977569" y="417175"/>
                  </a:lnTo>
                  <a:cubicBezTo>
                    <a:pt x="7995380" y="418984"/>
                    <a:pt x="8013097" y="420699"/>
                    <a:pt x="8030623" y="422127"/>
                  </a:cubicBezTo>
                  <a:cubicBezTo>
                    <a:pt x="8100632" y="427843"/>
                    <a:pt x="8169402" y="431748"/>
                    <a:pt x="8237982" y="435177"/>
                  </a:cubicBezTo>
                  <a:cubicBezTo>
                    <a:pt x="8375047" y="442035"/>
                    <a:pt x="8511254" y="444511"/>
                    <a:pt x="8647748" y="449464"/>
                  </a:cubicBezTo>
                  <a:cubicBezTo>
                    <a:pt x="8715946" y="451750"/>
                    <a:pt x="8784336" y="454513"/>
                    <a:pt x="8852821" y="456132"/>
                  </a:cubicBezTo>
                  <a:cubicBezTo>
                    <a:pt x="8887111" y="456989"/>
                    <a:pt x="8921401" y="457751"/>
                    <a:pt x="8955786" y="458132"/>
                  </a:cubicBezTo>
                  <a:cubicBezTo>
                    <a:pt x="8990171" y="458323"/>
                    <a:pt x="9024651" y="458227"/>
                    <a:pt x="9059227" y="457751"/>
                  </a:cubicBezTo>
                  <a:cubicBezTo>
                    <a:pt x="9099995" y="456989"/>
                    <a:pt x="9140857" y="455275"/>
                    <a:pt x="9182005" y="452512"/>
                  </a:cubicBezTo>
                  <a:lnTo>
                    <a:pt x="9182005" y="154189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EF4DD4B-217B-4346-A2B8-4327936399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3324550"/>
              <a:ext cx="9182100" cy="765639"/>
            </a:xfrm>
            <a:custGeom>
              <a:avLst/>
              <a:gdLst>
                <a:gd name="connsiteX0" fmla="*/ 9182100 w 9182100"/>
                <a:gd name="connsiteY0" fmla="*/ 351088 h 765639"/>
                <a:gd name="connsiteX1" fmla="*/ 9178480 w 9182100"/>
                <a:gd name="connsiteY1" fmla="*/ 350993 h 765639"/>
                <a:gd name="connsiteX2" fmla="*/ 8783955 w 9182100"/>
                <a:gd name="connsiteY2" fmla="*/ 327561 h 765639"/>
                <a:gd name="connsiteX3" fmla="*/ 8390763 w 9182100"/>
                <a:gd name="connsiteY3" fmla="*/ 288795 h 765639"/>
                <a:gd name="connsiteX4" fmla="*/ 8199502 w 9182100"/>
                <a:gd name="connsiteY4" fmla="*/ 262601 h 765639"/>
                <a:gd name="connsiteX5" fmla="*/ 8153972 w 9182100"/>
                <a:gd name="connsiteY5" fmla="*/ 254886 h 765639"/>
                <a:gd name="connsiteX6" fmla="*/ 8131588 w 9182100"/>
                <a:gd name="connsiteY6" fmla="*/ 250790 h 765639"/>
                <a:gd name="connsiteX7" fmla="*/ 8104632 w 9182100"/>
                <a:gd name="connsiteY7" fmla="*/ 246504 h 765639"/>
                <a:gd name="connsiteX8" fmla="*/ 8050911 w 9182100"/>
                <a:gd name="connsiteY8" fmla="*/ 238217 h 765639"/>
                <a:gd name="connsiteX9" fmla="*/ 7998810 w 9182100"/>
                <a:gd name="connsiteY9" fmla="*/ 230978 h 765639"/>
                <a:gd name="connsiteX10" fmla="*/ 7589902 w 9182100"/>
                <a:gd name="connsiteY10" fmla="*/ 183925 h 765639"/>
                <a:gd name="connsiteX11" fmla="*/ 7183469 w 9182100"/>
                <a:gd name="connsiteY11" fmla="*/ 147634 h 765639"/>
                <a:gd name="connsiteX12" fmla="*/ 6775990 w 9182100"/>
                <a:gd name="connsiteY12" fmla="*/ 119821 h 765639"/>
                <a:gd name="connsiteX13" fmla="*/ 6364795 w 9182100"/>
                <a:gd name="connsiteY13" fmla="*/ 102391 h 765639"/>
                <a:gd name="connsiteX14" fmla="*/ 6154293 w 9182100"/>
                <a:gd name="connsiteY14" fmla="*/ 100581 h 765639"/>
                <a:gd name="connsiteX15" fmla="*/ 6100287 w 9182100"/>
                <a:gd name="connsiteY15" fmla="*/ 101343 h 765639"/>
                <a:gd name="connsiteX16" fmla="*/ 6045327 w 9182100"/>
                <a:gd name="connsiteY16" fmla="*/ 103438 h 765639"/>
                <a:gd name="connsiteX17" fmla="*/ 5935980 w 9182100"/>
                <a:gd name="connsiteY17" fmla="*/ 110296 h 765639"/>
                <a:gd name="connsiteX18" fmla="*/ 5523357 w 9182100"/>
                <a:gd name="connsiteY18" fmla="*/ 157635 h 765639"/>
                <a:gd name="connsiteX19" fmla="*/ 5149882 w 9182100"/>
                <a:gd name="connsiteY19" fmla="*/ 185639 h 765639"/>
                <a:gd name="connsiteX20" fmla="*/ 4777073 w 9182100"/>
                <a:gd name="connsiteY20" fmla="*/ 170685 h 765639"/>
                <a:gd name="connsiteX21" fmla="*/ 4729925 w 9182100"/>
                <a:gd name="connsiteY21" fmla="*/ 166208 h 765639"/>
                <a:gd name="connsiteX22" fmla="*/ 4682585 w 9182100"/>
                <a:gd name="connsiteY22" fmla="*/ 161064 h 765639"/>
                <a:gd name="connsiteX23" fmla="*/ 4635151 w 9182100"/>
                <a:gd name="connsiteY23" fmla="*/ 155445 h 765639"/>
                <a:gd name="connsiteX24" fmla="*/ 4611434 w 9182100"/>
                <a:gd name="connsiteY24" fmla="*/ 152492 h 765639"/>
                <a:gd name="connsiteX25" fmla="*/ 4587145 w 9182100"/>
                <a:gd name="connsiteY25" fmla="*/ 149349 h 765639"/>
                <a:gd name="connsiteX26" fmla="*/ 4387977 w 9182100"/>
                <a:gd name="connsiteY26" fmla="*/ 122774 h 765639"/>
                <a:gd name="connsiteX27" fmla="*/ 3989356 w 9182100"/>
                <a:gd name="connsiteY27" fmla="*/ 68577 h 765639"/>
                <a:gd name="connsiteX28" fmla="*/ 3789140 w 9182100"/>
                <a:gd name="connsiteY28" fmla="*/ 42192 h 765639"/>
                <a:gd name="connsiteX29" fmla="*/ 3689033 w 9182100"/>
                <a:gd name="connsiteY29" fmla="*/ 29143 h 765639"/>
                <a:gd name="connsiteX30" fmla="*/ 3634835 w 9182100"/>
                <a:gd name="connsiteY30" fmla="*/ 22571 h 765639"/>
                <a:gd name="connsiteX31" fmla="*/ 3579876 w 9182100"/>
                <a:gd name="connsiteY31" fmla="*/ 16856 h 765639"/>
                <a:gd name="connsiteX32" fmla="*/ 3147441 w 9182100"/>
                <a:gd name="connsiteY32" fmla="*/ 473 h 765639"/>
                <a:gd name="connsiteX33" fmla="*/ 2724722 w 9182100"/>
                <a:gd name="connsiteY33" fmla="*/ 22857 h 765639"/>
                <a:gd name="connsiteX34" fmla="*/ 1898428 w 9182100"/>
                <a:gd name="connsiteY34" fmla="*/ 147730 h 765639"/>
                <a:gd name="connsiteX35" fmla="*/ 1692878 w 9182100"/>
                <a:gd name="connsiteY35" fmla="*/ 195069 h 765639"/>
                <a:gd name="connsiteX36" fmla="*/ 1640205 w 9182100"/>
                <a:gd name="connsiteY36" fmla="*/ 208785 h 765639"/>
                <a:gd name="connsiteX37" fmla="*/ 1592294 w 9182100"/>
                <a:gd name="connsiteY37" fmla="*/ 221643 h 765639"/>
                <a:gd name="connsiteX38" fmla="*/ 1500092 w 9182100"/>
                <a:gd name="connsiteY38" fmla="*/ 245551 h 765639"/>
                <a:gd name="connsiteX39" fmla="*/ 1130046 w 9182100"/>
                <a:gd name="connsiteY39" fmla="*/ 318227 h 765639"/>
                <a:gd name="connsiteX40" fmla="*/ 944880 w 9182100"/>
                <a:gd name="connsiteY40" fmla="*/ 337658 h 765639"/>
                <a:gd name="connsiteX41" fmla="*/ 852583 w 9182100"/>
                <a:gd name="connsiteY41" fmla="*/ 341944 h 765639"/>
                <a:gd name="connsiteX42" fmla="*/ 760476 w 9182100"/>
                <a:gd name="connsiteY42" fmla="*/ 343087 h 765639"/>
                <a:gd name="connsiteX43" fmla="*/ 577215 w 9182100"/>
                <a:gd name="connsiteY43" fmla="*/ 332800 h 765639"/>
                <a:gd name="connsiteX44" fmla="*/ 394907 w 9182100"/>
                <a:gd name="connsiteY44" fmla="*/ 305463 h 765639"/>
                <a:gd name="connsiteX45" fmla="*/ 211265 w 9182100"/>
                <a:gd name="connsiteY45" fmla="*/ 261363 h 765639"/>
                <a:gd name="connsiteX46" fmla="*/ 17526 w 9182100"/>
                <a:gd name="connsiteY46" fmla="*/ 204880 h 765639"/>
                <a:gd name="connsiteX47" fmla="*/ 0 w 9182100"/>
                <a:gd name="connsiteY47" fmla="*/ 199927 h 765639"/>
                <a:gd name="connsiteX48" fmla="*/ 0 w 9182100"/>
                <a:gd name="connsiteY48" fmla="*/ 526920 h 765639"/>
                <a:gd name="connsiteX49" fmla="*/ 100298 w 9182100"/>
                <a:gd name="connsiteY49" fmla="*/ 571973 h 765639"/>
                <a:gd name="connsiteX50" fmla="*/ 301562 w 9182100"/>
                <a:gd name="connsiteY50" fmla="*/ 649697 h 765639"/>
                <a:gd name="connsiteX51" fmla="*/ 731044 w 9182100"/>
                <a:gd name="connsiteY51" fmla="*/ 746947 h 765639"/>
                <a:gd name="connsiteX52" fmla="*/ 1168241 w 9182100"/>
                <a:gd name="connsiteY52" fmla="*/ 762759 h 765639"/>
                <a:gd name="connsiteX53" fmla="*/ 1596581 w 9182100"/>
                <a:gd name="connsiteY53" fmla="*/ 716944 h 765639"/>
                <a:gd name="connsiteX54" fmla="*/ 1701641 w 9182100"/>
                <a:gd name="connsiteY54" fmla="*/ 697894 h 765639"/>
                <a:gd name="connsiteX55" fmla="*/ 1752124 w 9182100"/>
                <a:gd name="connsiteY55" fmla="*/ 688273 h 765639"/>
                <a:gd name="connsiteX56" fmla="*/ 1797939 w 9182100"/>
                <a:gd name="connsiteY56" fmla="*/ 679891 h 765639"/>
                <a:gd name="connsiteX57" fmla="*/ 1988630 w 9182100"/>
                <a:gd name="connsiteY57" fmla="*/ 649316 h 765639"/>
                <a:gd name="connsiteX58" fmla="*/ 2376297 w 9182100"/>
                <a:gd name="connsiteY58" fmla="*/ 601691 h 765639"/>
                <a:gd name="connsiteX59" fmla="*/ 2570416 w 9182100"/>
                <a:gd name="connsiteY59" fmla="*/ 584165 h 765639"/>
                <a:gd name="connsiteX60" fmla="*/ 2764155 w 9182100"/>
                <a:gd name="connsiteY60" fmla="*/ 571497 h 765639"/>
                <a:gd name="connsiteX61" fmla="*/ 2956941 w 9182100"/>
                <a:gd name="connsiteY61" fmla="*/ 564163 h 765639"/>
                <a:gd name="connsiteX62" fmla="*/ 3148298 w 9182100"/>
                <a:gd name="connsiteY62" fmla="*/ 562639 h 765639"/>
                <a:gd name="connsiteX63" fmla="*/ 3337274 w 9182100"/>
                <a:gd name="connsiteY63" fmla="*/ 568544 h 765639"/>
                <a:gd name="connsiteX64" fmla="*/ 3522345 w 9182100"/>
                <a:gd name="connsiteY64" fmla="*/ 583308 h 765639"/>
                <a:gd name="connsiteX65" fmla="*/ 3567779 w 9182100"/>
                <a:gd name="connsiteY65" fmla="*/ 588642 h 765639"/>
                <a:gd name="connsiteX66" fmla="*/ 3613785 w 9182100"/>
                <a:gd name="connsiteY66" fmla="*/ 594357 h 765639"/>
                <a:gd name="connsiteX67" fmla="*/ 3713798 w 9182100"/>
                <a:gd name="connsiteY67" fmla="*/ 607882 h 765639"/>
                <a:gd name="connsiteX68" fmla="*/ 3913823 w 9182100"/>
                <a:gd name="connsiteY68" fmla="*/ 634838 h 765639"/>
                <a:gd name="connsiteX69" fmla="*/ 4315873 w 9182100"/>
                <a:gd name="connsiteY69" fmla="*/ 686273 h 765639"/>
                <a:gd name="connsiteX70" fmla="*/ 4517422 w 9182100"/>
                <a:gd name="connsiteY70" fmla="*/ 710086 h 765639"/>
                <a:gd name="connsiteX71" fmla="*/ 4728972 w 9182100"/>
                <a:gd name="connsiteY71" fmla="*/ 731422 h 765639"/>
                <a:gd name="connsiteX72" fmla="*/ 5162931 w 9182100"/>
                <a:gd name="connsiteY72" fmla="*/ 744185 h 765639"/>
                <a:gd name="connsiteX73" fmla="*/ 5594033 w 9182100"/>
                <a:gd name="connsiteY73" fmla="*/ 706466 h 765639"/>
                <a:gd name="connsiteX74" fmla="*/ 5982939 w 9182100"/>
                <a:gd name="connsiteY74" fmla="*/ 655793 h 765639"/>
                <a:gd name="connsiteX75" fmla="*/ 6075045 w 9182100"/>
                <a:gd name="connsiteY75" fmla="*/ 648459 h 765639"/>
                <a:gd name="connsiteX76" fmla="*/ 6167819 w 9182100"/>
                <a:gd name="connsiteY76" fmla="*/ 643887 h 765639"/>
                <a:gd name="connsiteX77" fmla="*/ 6361081 w 9182100"/>
                <a:gd name="connsiteY77" fmla="*/ 639124 h 765639"/>
                <a:gd name="connsiteX78" fmla="*/ 6757321 w 9182100"/>
                <a:gd name="connsiteY78" fmla="*/ 640458 h 765639"/>
                <a:gd name="connsiteX79" fmla="*/ 7156704 w 9182100"/>
                <a:gd name="connsiteY79" fmla="*/ 649030 h 765639"/>
                <a:gd name="connsiteX80" fmla="*/ 7556373 w 9182100"/>
                <a:gd name="connsiteY80" fmla="*/ 662365 h 765639"/>
                <a:gd name="connsiteX81" fmla="*/ 7952328 w 9182100"/>
                <a:gd name="connsiteY81" fmla="*/ 682177 h 765639"/>
                <a:gd name="connsiteX82" fmla="*/ 8000714 w 9182100"/>
                <a:gd name="connsiteY82" fmla="*/ 685511 h 765639"/>
                <a:gd name="connsiteX83" fmla="*/ 8047196 w 9182100"/>
                <a:gd name="connsiteY83" fmla="*/ 689416 h 765639"/>
                <a:gd name="connsiteX84" fmla="*/ 8097965 w 9182100"/>
                <a:gd name="connsiteY84" fmla="*/ 693893 h 765639"/>
                <a:gd name="connsiteX85" fmla="*/ 8152733 w 9182100"/>
                <a:gd name="connsiteY85" fmla="*/ 697894 h 765639"/>
                <a:gd name="connsiteX86" fmla="*/ 8363903 w 9182100"/>
                <a:gd name="connsiteY86" fmla="*/ 705133 h 765639"/>
                <a:gd name="connsiteX87" fmla="*/ 8777764 w 9182100"/>
                <a:gd name="connsiteY87" fmla="*/ 698084 h 765639"/>
                <a:gd name="connsiteX88" fmla="*/ 9182005 w 9182100"/>
                <a:gd name="connsiteY88" fmla="*/ 668366 h 765639"/>
                <a:gd name="connsiteX89" fmla="*/ 9182005 w 9182100"/>
                <a:gd name="connsiteY89" fmla="*/ 351088 h 765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9182100" h="765639">
                  <a:moveTo>
                    <a:pt x="9182100" y="351088"/>
                  </a:moveTo>
                  <a:cubicBezTo>
                    <a:pt x="9180862" y="351088"/>
                    <a:pt x="9179719" y="350993"/>
                    <a:pt x="9178480" y="350993"/>
                  </a:cubicBezTo>
                  <a:cubicBezTo>
                    <a:pt x="9047607" y="346421"/>
                    <a:pt x="8915591" y="337944"/>
                    <a:pt x="8783955" y="327561"/>
                  </a:cubicBezTo>
                  <a:cubicBezTo>
                    <a:pt x="8652320" y="316894"/>
                    <a:pt x="8520589" y="304416"/>
                    <a:pt x="8390763" y="288795"/>
                  </a:cubicBezTo>
                  <a:cubicBezTo>
                    <a:pt x="8325898" y="281175"/>
                    <a:pt x="8261509" y="272602"/>
                    <a:pt x="8199502" y="262601"/>
                  </a:cubicBezTo>
                  <a:cubicBezTo>
                    <a:pt x="8184070" y="260029"/>
                    <a:pt x="8168831" y="257553"/>
                    <a:pt x="8153972" y="254886"/>
                  </a:cubicBezTo>
                  <a:lnTo>
                    <a:pt x="8131588" y="250790"/>
                  </a:lnTo>
                  <a:lnTo>
                    <a:pt x="8104632" y="246504"/>
                  </a:lnTo>
                  <a:cubicBezTo>
                    <a:pt x="8086725" y="243741"/>
                    <a:pt x="8068247" y="240598"/>
                    <a:pt x="8050911" y="238217"/>
                  </a:cubicBezTo>
                  <a:lnTo>
                    <a:pt x="7998810" y="230978"/>
                  </a:lnTo>
                  <a:cubicBezTo>
                    <a:pt x="7860697" y="212023"/>
                    <a:pt x="7725633" y="198021"/>
                    <a:pt x="7589902" y="183925"/>
                  </a:cubicBezTo>
                  <a:cubicBezTo>
                    <a:pt x="7454360" y="170304"/>
                    <a:pt x="7319010" y="158779"/>
                    <a:pt x="7183469" y="147634"/>
                  </a:cubicBezTo>
                  <a:cubicBezTo>
                    <a:pt x="7047929" y="137252"/>
                    <a:pt x="6912198" y="127632"/>
                    <a:pt x="6775990" y="119821"/>
                  </a:cubicBezTo>
                  <a:cubicBezTo>
                    <a:pt x="6639592" y="112582"/>
                    <a:pt x="6503194" y="105439"/>
                    <a:pt x="6364795" y="102391"/>
                  </a:cubicBezTo>
                  <a:cubicBezTo>
                    <a:pt x="6295263" y="101057"/>
                    <a:pt x="6225826" y="99819"/>
                    <a:pt x="6154293" y="100581"/>
                  </a:cubicBezTo>
                  <a:cubicBezTo>
                    <a:pt x="6136577" y="100581"/>
                    <a:pt x="6118860" y="100581"/>
                    <a:pt x="6100287" y="101343"/>
                  </a:cubicBezTo>
                  <a:cubicBezTo>
                    <a:pt x="6081903" y="101819"/>
                    <a:pt x="6063615" y="102486"/>
                    <a:pt x="6045327" y="103438"/>
                  </a:cubicBezTo>
                  <a:cubicBezTo>
                    <a:pt x="6008656" y="104962"/>
                    <a:pt x="5972175" y="107439"/>
                    <a:pt x="5935980" y="110296"/>
                  </a:cubicBezTo>
                  <a:cubicBezTo>
                    <a:pt x="5790724" y="121631"/>
                    <a:pt x="5651659" y="142110"/>
                    <a:pt x="5523357" y="157635"/>
                  </a:cubicBezTo>
                  <a:cubicBezTo>
                    <a:pt x="5394484" y="173542"/>
                    <a:pt x="5273040" y="183543"/>
                    <a:pt x="5149882" y="185639"/>
                  </a:cubicBezTo>
                  <a:cubicBezTo>
                    <a:pt x="5027010" y="187925"/>
                    <a:pt x="4902803" y="182210"/>
                    <a:pt x="4777073" y="170685"/>
                  </a:cubicBezTo>
                  <a:lnTo>
                    <a:pt x="4729925" y="166208"/>
                  </a:lnTo>
                  <a:lnTo>
                    <a:pt x="4682585" y="161064"/>
                  </a:lnTo>
                  <a:cubicBezTo>
                    <a:pt x="4666869" y="159445"/>
                    <a:pt x="4650963" y="157350"/>
                    <a:pt x="4635151" y="155445"/>
                  </a:cubicBezTo>
                  <a:lnTo>
                    <a:pt x="4611434" y="152492"/>
                  </a:lnTo>
                  <a:cubicBezTo>
                    <a:pt x="4603623" y="151539"/>
                    <a:pt x="4595622" y="150587"/>
                    <a:pt x="4587145" y="149349"/>
                  </a:cubicBezTo>
                  <a:lnTo>
                    <a:pt x="4387977" y="122774"/>
                  </a:lnTo>
                  <a:lnTo>
                    <a:pt x="3989356" y="68577"/>
                  </a:lnTo>
                  <a:lnTo>
                    <a:pt x="3789140" y="42192"/>
                  </a:lnTo>
                  <a:lnTo>
                    <a:pt x="3689033" y="29143"/>
                  </a:lnTo>
                  <a:lnTo>
                    <a:pt x="3634835" y="22571"/>
                  </a:lnTo>
                  <a:cubicBezTo>
                    <a:pt x="3616452" y="20285"/>
                    <a:pt x="3598069" y="18380"/>
                    <a:pt x="3579876" y="16856"/>
                  </a:cubicBezTo>
                  <a:cubicBezTo>
                    <a:pt x="3433667" y="3140"/>
                    <a:pt x="3289840" y="-1622"/>
                    <a:pt x="3147441" y="473"/>
                  </a:cubicBezTo>
                  <a:cubicBezTo>
                    <a:pt x="3005138" y="2283"/>
                    <a:pt x="2864263" y="10188"/>
                    <a:pt x="2724722" y="22857"/>
                  </a:cubicBezTo>
                  <a:cubicBezTo>
                    <a:pt x="2445353" y="48098"/>
                    <a:pt x="2171129" y="90198"/>
                    <a:pt x="1898428" y="147730"/>
                  </a:cubicBezTo>
                  <a:cubicBezTo>
                    <a:pt x="1830134" y="162208"/>
                    <a:pt x="1762030" y="177448"/>
                    <a:pt x="1692878" y="195069"/>
                  </a:cubicBezTo>
                  <a:lnTo>
                    <a:pt x="1640205" y="208785"/>
                  </a:lnTo>
                  <a:lnTo>
                    <a:pt x="1592294" y="221643"/>
                  </a:lnTo>
                  <a:cubicBezTo>
                    <a:pt x="1561624" y="229740"/>
                    <a:pt x="1530858" y="238503"/>
                    <a:pt x="1500092" y="245551"/>
                  </a:cubicBezTo>
                  <a:cubicBezTo>
                    <a:pt x="1377125" y="276412"/>
                    <a:pt x="1253490" y="300987"/>
                    <a:pt x="1130046" y="318227"/>
                  </a:cubicBezTo>
                  <a:cubicBezTo>
                    <a:pt x="1068229" y="326895"/>
                    <a:pt x="1006602" y="333086"/>
                    <a:pt x="944880" y="337658"/>
                  </a:cubicBezTo>
                  <a:cubicBezTo>
                    <a:pt x="914114" y="339277"/>
                    <a:pt x="883253" y="341563"/>
                    <a:pt x="852583" y="341944"/>
                  </a:cubicBezTo>
                  <a:cubicBezTo>
                    <a:pt x="821817" y="343278"/>
                    <a:pt x="791147" y="342992"/>
                    <a:pt x="760476" y="343087"/>
                  </a:cubicBezTo>
                  <a:cubicBezTo>
                    <a:pt x="699230" y="342135"/>
                    <a:pt x="638175" y="338706"/>
                    <a:pt x="577215" y="332800"/>
                  </a:cubicBezTo>
                  <a:cubicBezTo>
                    <a:pt x="516255" y="326895"/>
                    <a:pt x="455771" y="317179"/>
                    <a:pt x="394907" y="305463"/>
                  </a:cubicBezTo>
                  <a:cubicBezTo>
                    <a:pt x="334137" y="293557"/>
                    <a:pt x="273368" y="278412"/>
                    <a:pt x="211265" y="261363"/>
                  </a:cubicBezTo>
                  <a:cubicBezTo>
                    <a:pt x="149066" y="244123"/>
                    <a:pt x="85820" y="224310"/>
                    <a:pt x="17526" y="204880"/>
                  </a:cubicBezTo>
                  <a:cubicBezTo>
                    <a:pt x="11716" y="203165"/>
                    <a:pt x="5906" y="201546"/>
                    <a:pt x="0" y="199927"/>
                  </a:cubicBezTo>
                  <a:lnTo>
                    <a:pt x="0" y="526920"/>
                  </a:lnTo>
                  <a:cubicBezTo>
                    <a:pt x="32576" y="541874"/>
                    <a:pt x="66104" y="557114"/>
                    <a:pt x="100298" y="571973"/>
                  </a:cubicBezTo>
                  <a:cubicBezTo>
                    <a:pt x="164973" y="600167"/>
                    <a:pt x="232410" y="626456"/>
                    <a:pt x="301562" y="649697"/>
                  </a:cubicBezTo>
                  <a:cubicBezTo>
                    <a:pt x="439865" y="696655"/>
                    <a:pt x="585216" y="728754"/>
                    <a:pt x="731044" y="746947"/>
                  </a:cubicBezTo>
                  <a:cubicBezTo>
                    <a:pt x="876967" y="764664"/>
                    <a:pt x="1023652" y="769426"/>
                    <a:pt x="1168241" y="762759"/>
                  </a:cubicBezTo>
                  <a:cubicBezTo>
                    <a:pt x="1313021" y="756663"/>
                    <a:pt x="1455896" y="740185"/>
                    <a:pt x="1596581" y="716944"/>
                  </a:cubicBezTo>
                  <a:cubicBezTo>
                    <a:pt x="1632014" y="711610"/>
                    <a:pt x="1666685" y="704371"/>
                    <a:pt x="1701641" y="697894"/>
                  </a:cubicBezTo>
                  <a:lnTo>
                    <a:pt x="1752124" y="688273"/>
                  </a:lnTo>
                  <a:lnTo>
                    <a:pt x="1797939" y="679891"/>
                  </a:lnTo>
                  <a:cubicBezTo>
                    <a:pt x="1860328" y="669128"/>
                    <a:pt x="1924431" y="658746"/>
                    <a:pt x="1988630" y="649316"/>
                  </a:cubicBezTo>
                  <a:cubicBezTo>
                    <a:pt x="2117217" y="630838"/>
                    <a:pt x="2246852" y="614645"/>
                    <a:pt x="2376297" y="601691"/>
                  </a:cubicBezTo>
                  <a:cubicBezTo>
                    <a:pt x="2441067" y="595214"/>
                    <a:pt x="2505742" y="589118"/>
                    <a:pt x="2570416" y="584165"/>
                  </a:cubicBezTo>
                  <a:cubicBezTo>
                    <a:pt x="2635091" y="579402"/>
                    <a:pt x="2699671" y="574831"/>
                    <a:pt x="2764155" y="571497"/>
                  </a:cubicBezTo>
                  <a:cubicBezTo>
                    <a:pt x="2828639" y="568068"/>
                    <a:pt x="2892933" y="565401"/>
                    <a:pt x="2956941" y="564163"/>
                  </a:cubicBezTo>
                  <a:cubicBezTo>
                    <a:pt x="3021045" y="562353"/>
                    <a:pt x="3084766" y="561972"/>
                    <a:pt x="3148298" y="562639"/>
                  </a:cubicBezTo>
                  <a:cubicBezTo>
                    <a:pt x="3211735" y="563305"/>
                    <a:pt x="3274695" y="565591"/>
                    <a:pt x="3337274" y="568544"/>
                  </a:cubicBezTo>
                  <a:cubicBezTo>
                    <a:pt x="3399568" y="572259"/>
                    <a:pt x="3461671" y="576259"/>
                    <a:pt x="3522345" y="583308"/>
                  </a:cubicBezTo>
                  <a:cubicBezTo>
                    <a:pt x="3537680" y="584737"/>
                    <a:pt x="3552730" y="586737"/>
                    <a:pt x="3567779" y="588642"/>
                  </a:cubicBezTo>
                  <a:lnTo>
                    <a:pt x="3613785" y="594357"/>
                  </a:lnTo>
                  <a:lnTo>
                    <a:pt x="3713798" y="607882"/>
                  </a:lnTo>
                  <a:lnTo>
                    <a:pt x="3913823" y="634838"/>
                  </a:lnTo>
                  <a:cubicBezTo>
                    <a:pt x="4047268" y="652078"/>
                    <a:pt x="4180904" y="670366"/>
                    <a:pt x="4315873" y="686273"/>
                  </a:cubicBezTo>
                  <a:lnTo>
                    <a:pt x="4517422" y="710086"/>
                  </a:lnTo>
                  <a:cubicBezTo>
                    <a:pt x="4586573" y="717896"/>
                    <a:pt x="4657916" y="725992"/>
                    <a:pt x="4728972" y="731422"/>
                  </a:cubicBezTo>
                  <a:cubicBezTo>
                    <a:pt x="4871371" y="743042"/>
                    <a:pt x="5016627" y="748376"/>
                    <a:pt x="5162931" y="744185"/>
                  </a:cubicBezTo>
                  <a:cubicBezTo>
                    <a:pt x="5308949" y="740566"/>
                    <a:pt x="5456111" y="725611"/>
                    <a:pt x="5594033" y="706466"/>
                  </a:cubicBezTo>
                  <a:cubicBezTo>
                    <a:pt x="5732621" y="687511"/>
                    <a:pt x="5859876" y="667033"/>
                    <a:pt x="5982939" y="655793"/>
                  </a:cubicBezTo>
                  <a:cubicBezTo>
                    <a:pt x="6013799" y="652936"/>
                    <a:pt x="6044375" y="650364"/>
                    <a:pt x="6075045" y="648459"/>
                  </a:cubicBezTo>
                  <a:cubicBezTo>
                    <a:pt x="6105906" y="646363"/>
                    <a:pt x="6135529" y="645125"/>
                    <a:pt x="6167819" y="643887"/>
                  </a:cubicBezTo>
                  <a:cubicBezTo>
                    <a:pt x="6230779" y="641125"/>
                    <a:pt x="6295930" y="640077"/>
                    <a:pt x="6361081" y="639124"/>
                  </a:cubicBezTo>
                  <a:cubicBezTo>
                    <a:pt x="6491955" y="637981"/>
                    <a:pt x="6624638" y="638553"/>
                    <a:pt x="6757321" y="640458"/>
                  </a:cubicBezTo>
                  <a:cubicBezTo>
                    <a:pt x="6890195" y="642553"/>
                    <a:pt x="7023449" y="645030"/>
                    <a:pt x="7156704" y="649030"/>
                  </a:cubicBezTo>
                  <a:cubicBezTo>
                    <a:pt x="7289959" y="652650"/>
                    <a:pt x="7423404" y="656841"/>
                    <a:pt x="7556373" y="662365"/>
                  </a:cubicBezTo>
                  <a:cubicBezTo>
                    <a:pt x="7689152" y="667509"/>
                    <a:pt x="7822502" y="673986"/>
                    <a:pt x="7952328" y="682177"/>
                  </a:cubicBezTo>
                  <a:lnTo>
                    <a:pt x="8000714" y="685511"/>
                  </a:lnTo>
                  <a:cubicBezTo>
                    <a:pt x="8016811" y="686654"/>
                    <a:pt x="8031670" y="688178"/>
                    <a:pt x="8047196" y="689416"/>
                  </a:cubicBezTo>
                  <a:lnTo>
                    <a:pt x="8097965" y="693893"/>
                  </a:lnTo>
                  <a:cubicBezTo>
                    <a:pt x="8116539" y="695417"/>
                    <a:pt x="8134731" y="696846"/>
                    <a:pt x="8152733" y="697894"/>
                  </a:cubicBezTo>
                  <a:cubicBezTo>
                    <a:pt x="8224647" y="701989"/>
                    <a:pt x="8294465" y="704085"/>
                    <a:pt x="8363903" y="705133"/>
                  </a:cubicBezTo>
                  <a:cubicBezTo>
                    <a:pt x="8502777" y="706657"/>
                    <a:pt x="8640223" y="704180"/>
                    <a:pt x="8777764" y="698084"/>
                  </a:cubicBezTo>
                  <a:cubicBezTo>
                    <a:pt x="8912352" y="692083"/>
                    <a:pt x="9046845" y="682749"/>
                    <a:pt x="9182005" y="668366"/>
                  </a:cubicBezTo>
                  <a:lnTo>
                    <a:pt x="9182005" y="351088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B781EF9C-D02D-A33C-8BE5-E343FC156B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3800" y="5757308"/>
            <a:ext cx="10475237" cy="484374"/>
          </a:xfrm>
        </p:spPr>
        <p:txBody>
          <a:bodyPr anchor="b">
            <a:normAutofit/>
          </a:bodyPr>
          <a:lstStyle/>
          <a:p>
            <a:pPr algn="l"/>
            <a:r>
              <a:rPr lang="uk-UA" sz="2200" dirty="0">
                <a:latin typeface="Batang" panose="02030600000101010101" pitchFamily="18" charset="-127"/>
                <a:ea typeface="Batang" panose="02030600000101010101" pitchFamily="18" charset="-127"/>
              </a:rPr>
              <a:t>Керівник дипломного </a:t>
            </a:r>
            <a:r>
              <a:rPr lang="uk-UA" sz="2200" dirty="0" err="1">
                <a:latin typeface="Batang" panose="02030600000101010101" pitchFamily="18" charset="-127"/>
                <a:ea typeface="Batang" panose="02030600000101010101" pitchFamily="18" charset="-127"/>
              </a:rPr>
              <a:t>проєкту</a:t>
            </a:r>
            <a:r>
              <a:rPr lang="uk-UA" sz="2200" dirty="0">
                <a:latin typeface="Batang" panose="02030600000101010101" pitchFamily="18" charset="-127"/>
                <a:ea typeface="Batang" panose="02030600000101010101" pitchFamily="18" charset="-127"/>
              </a:rPr>
              <a:t>				</a:t>
            </a:r>
            <a:r>
              <a:rPr lang="uk-UA" sz="2200" dirty="0" err="1">
                <a:latin typeface="Batang" panose="02030600000101010101" pitchFamily="18" charset="-127"/>
                <a:ea typeface="Batang" panose="02030600000101010101" pitchFamily="18" charset="-127"/>
              </a:rPr>
              <a:t>Корольков</a:t>
            </a:r>
            <a:r>
              <a:rPr lang="uk-UA" sz="2200" dirty="0">
                <a:latin typeface="Batang" panose="02030600000101010101" pitchFamily="18" charset="-127"/>
                <a:ea typeface="Batang" panose="02030600000101010101" pitchFamily="18" charset="-127"/>
              </a:rPr>
              <a:t> Р.Ю</a:t>
            </a:r>
            <a:endParaRPr lang="ru-RU" sz="2200" dirty="0"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sp>
        <p:nvSpPr>
          <p:cNvPr id="4" name="Підзаголовок 2">
            <a:extLst>
              <a:ext uri="{FF2B5EF4-FFF2-40B4-BE49-F238E27FC236}">
                <a16:creationId xmlns:a16="http://schemas.microsoft.com/office/drawing/2014/main" id="{CEF0A7BF-5A79-DD65-AAEE-47C94BD9385D}"/>
              </a:ext>
            </a:extLst>
          </p:cNvPr>
          <p:cNvSpPr txBox="1">
            <a:spLocks/>
          </p:cNvSpPr>
          <p:nvPr/>
        </p:nvSpPr>
        <p:spPr>
          <a:xfrm>
            <a:off x="913800" y="6241682"/>
            <a:ext cx="10475236" cy="48437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uk-UA" sz="2200" dirty="0">
                <a:latin typeface="Batang" panose="02030600000101010101" pitchFamily="18" charset="-127"/>
                <a:ea typeface="Batang" panose="02030600000101010101" pitchFamily="18" charset="-127"/>
              </a:rPr>
              <a:t>Виконав ст. гр. БК-812м					Янковський В.С</a:t>
            </a:r>
            <a:endParaRPr lang="ru-RU" sz="2200" dirty="0"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sp>
        <p:nvSpPr>
          <p:cNvPr id="7" name="Підзаголовок 2">
            <a:extLst>
              <a:ext uri="{FF2B5EF4-FFF2-40B4-BE49-F238E27FC236}">
                <a16:creationId xmlns:a16="http://schemas.microsoft.com/office/drawing/2014/main" id="{DE12DA59-BCE8-C43A-73EE-D676CCE8F963}"/>
              </a:ext>
            </a:extLst>
          </p:cNvPr>
          <p:cNvSpPr txBox="1">
            <a:spLocks/>
          </p:cNvSpPr>
          <p:nvPr/>
        </p:nvSpPr>
        <p:spPr>
          <a:xfrm>
            <a:off x="11813373" y="6343069"/>
            <a:ext cx="375578" cy="48437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200" b="1" dirty="0">
                <a:latin typeface="Batang" panose="02030600000101010101" pitchFamily="18" charset="-127"/>
                <a:ea typeface="Batang" panose="02030600000101010101" pitchFamily="18" charset="-127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0386464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A6D37EE4-EA1B-46EE-A54B-5233C63C96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B635667-6E2E-F3B5-5072-337DF8D433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493" y="238539"/>
            <a:ext cx="11047013" cy="1434415"/>
          </a:xfrm>
        </p:spPr>
        <p:txBody>
          <a:bodyPr anchor="b">
            <a:normAutofit/>
          </a:bodyPr>
          <a:lstStyle/>
          <a:p>
            <a:r>
              <a:rPr lang="ru-RU" sz="4000" b="1" dirty="0" err="1">
                <a:effectLst/>
                <a:latin typeface="Batang" panose="02030600000101010101" pitchFamily="18" charset="-127"/>
                <a:ea typeface="Batang" panose="02030600000101010101" pitchFamily="18" charset="-127"/>
              </a:rPr>
              <a:t>Розробка</a:t>
            </a:r>
            <a:r>
              <a:rPr lang="ru-RU" sz="4000" b="1" dirty="0">
                <a:effectLst/>
                <a:latin typeface="Batang" panose="02030600000101010101" pitchFamily="18" charset="-127"/>
                <a:ea typeface="Batang" panose="02030600000101010101" pitchFamily="18" charset="-127"/>
              </a:rPr>
              <a:t> </a:t>
            </a:r>
            <a:r>
              <a:rPr lang="ru-RU" sz="4000" b="1" dirty="0" err="1">
                <a:effectLst/>
                <a:latin typeface="Batang" panose="02030600000101010101" pitchFamily="18" charset="-127"/>
                <a:ea typeface="Batang" panose="02030600000101010101" pitchFamily="18" charset="-127"/>
              </a:rPr>
              <a:t>програмного</a:t>
            </a:r>
            <a:r>
              <a:rPr lang="ru-RU" sz="4000" b="1" dirty="0">
                <a:effectLst/>
                <a:latin typeface="Batang" panose="02030600000101010101" pitchFamily="18" charset="-127"/>
                <a:ea typeface="Batang" panose="02030600000101010101" pitchFamily="18" charset="-127"/>
              </a:rPr>
              <a:t> </a:t>
            </a:r>
            <a:r>
              <a:rPr lang="ru-RU" sz="4000" b="1" dirty="0" err="1">
                <a:effectLst/>
                <a:latin typeface="Batang" panose="02030600000101010101" pitchFamily="18" charset="-127"/>
                <a:ea typeface="Batang" panose="02030600000101010101" pitchFamily="18" charset="-127"/>
              </a:rPr>
              <a:t>забезпечення</a:t>
            </a:r>
            <a:r>
              <a:rPr lang="ru-RU" sz="4000" b="1" dirty="0">
                <a:effectLst/>
                <a:latin typeface="Batang" panose="02030600000101010101" pitchFamily="18" charset="-127"/>
                <a:ea typeface="Batang" panose="02030600000101010101" pitchFamily="18" charset="-127"/>
              </a:rPr>
              <a:t> для </a:t>
            </a:r>
            <a:r>
              <a:rPr lang="ru-RU" sz="4000" b="1" dirty="0" err="1">
                <a:effectLst/>
                <a:latin typeface="Batang" panose="02030600000101010101" pitchFamily="18" charset="-127"/>
                <a:ea typeface="Batang" panose="02030600000101010101" pitchFamily="18" charset="-127"/>
              </a:rPr>
              <a:t>аналізу</a:t>
            </a:r>
            <a:r>
              <a:rPr lang="ru-RU" sz="4000" b="1" dirty="0">
                <a:effectLst/>
                <a:latin typeface="Batang" panose="02030600000101010101" pitchFamily="18" charset="-127"/>
                <a:ea typeface="Batang" panose="02030600000101010101" pitchFamily="18" charset="-127"/>
              </a:rPr>
              <a:t> </a:t>
            </a:r>
            <a:r>
              <a:rPr lang="ru-RU" sz="4000" b="1" dirty="0" err="1">
                <a:effectLst/>
                <a:latin typeface="Batang" panose="02030600000101010101" pitchFamily="18" charset="-127"/>
                <a:ea typeface="Batang" panose="02030600000101010101" pitchFamily="18" charset="-127"/>
              </a:rPr>
              <a:t>трафіку</a:t>
            </a:r>
            <a:endParaRPr lang="uk-UA" sz="4000" dirty="0"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sp>
        <p:nvSpPr>
          <p:cNvPr id="14" name="sketch line">
            <a:extLst>
              <a:ext uri="{FF2B5EF4-FFF2-40B4-BE49-F238E27FC236}">
                <a16:creationId xmlns:a16="http://schemas.microsoft.com/office/drawing/2014/main" id="{927D5270-6648-4CC1-8F78-48BE299CAC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2493" y="1767709"/>
            <a:ext cx="10972800" cy="18288"/>
          </a:xfrm>
          <a:custGeom>
            <a:avLst/>
            <a:gdLst>
              <a:gd name="connsiteX0" fmla="*/ 0 w 10972800"/>
              <a:gd name="connsiteY0" fmla="*/ 0 h 18288"/>
              <a:gd name="connsiteX1" fmla="*/ 356616 w 10972800"/>
              <a:gd name="connsiteY1" fmla="*/ 0 h 18288"/>
              <a:gd name="connsiteX2" fmla="*/ 1042416 w 10972800"/>
              <a:gd name="connsiteY2" fmla="*/ 0 h 18288"/>
              <a:gd name="connsiteX3" fmla="*/ 1947672 w 10972800"/>
              <a:gd name="connsiteY3" fmla="*/ 0 h 18288"/>
              <a:gd name="connsiteX4" fmla="*/ 2633472 w 10972800"/>
              <a:gd name="connsiteY4" fmla="*/ 0 h 18288"/>
              <a:gd name="connsiteX5" fmla="*/ 2990088 w 10972800"/>
              <a:gd name="connsiteY5" fmla="*/ 0 h 18288"/>
              <a:gd name="connsiteX6" fmla="*/ 3456432 w 10972800"/>
              <a:gd name="connsiteY6" fmla="*/ 0 h 18288"/>
              <a:gd name="connsiteX7" fmla="*/ 4361688 w 10972800"/>
              <a:gd name="connsiteY7" fmla="*/ 0 h 18288"/>
              <a:gd name="connsiteX8" fmla="*/ 5266944 w 10972800"/>
              <a:gd name="connsiteY8" fmla="*/ 0 h 18288"/>
              <a:gd name="connsiteX9" fmla="*/ 6172200 w 10972800"/>
              <a:gd name="connsiteY9" fmla="*/ 0 h 18288"/>
              <a:gd name="connsiteX10" fmla="*/ 6528816 w 10972800"/>
              <a:gd name="connsiteY10" fmla="*/ 0 h 18288"/>
              <a:gd name="connsiteX11" fmla="*/ 7214616 w 10972800"/>
              <a:gd name="connsiteY11" fmla="*/ 0 h 18288"/>
              <a:gd name="connsiteX12" fmla="*/ 7790688 w 10972800"/>
              <a:gd name="connsiteY12" fmla="*/ 0 h 18288"/>
              <a:gd name="connsiteX13" fmla="*/ 8147304 w 10972800"/>
              <a:gd name="connsiteY13" fmla="*/ 0 h 18288"/>
              <a:gd name="connsiteX14" fmla="*/ 9052560 w 10972800"/>
              <a:gd name="connsiteY14" fmla="*/ 0 h 18288"/>
              <a:gd name="connsiteX15" fmla="*/ 9409176 w 10972800"/>
              <a:gd name="connsiteY15" fmla="*/ 0 h 18288"/>
              <a:gd name="connsiteX16" fmla="*/ 9765792 w 10972800"/>
              <a:gd name="connsiteY16" fmla="*/ 0 h 18288"/>
              <a:gd name="connsiteX17" fmla="*/ 10341864 w 10972800"/>
              <a:gd name="connsiteY17" fmla="*/ 0 h 18288"/>
              <a:gd name="connsiteX18" fmla="*/ 10972800 w 10972800"/>
              <a:gd name="connsiteY18" fmla="*/ 0 h 18288"/>
              <a:gd name="connsiteX19" fmla="*/ 10972800 w 10972800"/>
              <a:gd name="connsiteY19" fmla="*/ 18288 h 18288"/>
              <a:gd name="connsiteX20" fmla="*/ 10177272 w 10972800"/>
              <a:gd name="connsiteY20" fmla="*/ 18288 h 18288"/>
              <a:gd name="connsiteX21" fmla="*/ 9820656 w 10972800"/>
              <a:gd name="connsiteY21" fmla="*/ 18288 h 18288"/>
              <a:gd name="connsiteX22" fmla="*/ 9464040 w 10972800"/>
              <a:gd name="connsiteY22" fmla="*/ 18288 h 18288"/>
              <a:gd name="connsiteX23" fmla="*/ 8778240 w 10972800"/>
              <a:gd name="connsiteY23" fmla="*/ 18288 h 18288"/>
              <a:gd name="connsiteX24" fmla="*/ 8421624 w 10972800"/>
              <a:gd name="connsiteY24" fmla="*/ 18288 h 18288"/>
              <a:gd name="connsiteX25" fmla="*/ 7735824 w 10972800"/>
              <a:gd name="connsiteY25" fmla="*/ 18288 h 18288"/>
              <a:gd name="connsiteX26" fmla="*/ 6940296 w 10972800"/>
              <a:gd name="connsiteY26" fmla="*/ 18288 h 18288"/>
              <a:gd name="connsiteX27" fmla="*/ 6254496 w 10972800"/>
              <a:gd name="connsiteY27" fmla="*/ 18288 h 18288"/>
              <a:gd name="connsiteX28" fmla="*/ 5458968 w 10972800"/>
              <a:gd name="connsiteY28" fmla="*/ 18288 h 18288"/>
              <a:gd name="connsiteX29" fmla="*/ 4663440 w 10972800"/>
              <a:gd name="connsiteY29" fmla="*/ 18288 h 18288"/>
              <a:gd name="connsiteX30" fmla="*/ 4306824 w 10972800"/>
              <a:gd name="connsiteY30" fmla="*/ 18288 h 18288"/>
              <a:gd name="connsiteX31" fmla="*/ 3840480 w 10972800"/>
              <a:gd name="connsiteY31" fmla="*/ 18288 h 18288"/>
              <a:gd name="connsiteX32" fmla="*/ 3264408 w 10972800"/>
              <a:gd name="connsiteY32" fmla="*/ 18288 h 18288"/>
              <a:gd name="connsiteX33" fmla="*/ 2578608 w 10972800"/>
              <a:gd name="connsiteY33" fmla="*/ 18288 h 18288"/>
              <a:gd name="connsiteX34" fmla="*/ 1673352 w 10972800"/>
              <a:gd name="connsiteY34" fmla="*/ 18288 h 18288"/>
              <a:gd name="connsiteX35" fmla="*/ 877824 w 10972800"/>
              <a:gd name="connsiteY35" fmla="*/ 18288 h 18288"/>
              <a:gd name="connsiteX36" fmla="*/ 0 w 10972800"/>
              <a:gd name="connsiteY36" fmla="*/ 18288 h 18288"/>
              <a:gd name="connsiteX37" fmla="*/ 0 w 10972800"/>
              <a:gd name="connsiteY37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0972800" h="18288" fill="none" extrusionOk="0">
                <a:moveTo>
                  <a:pt x="0" y="0"/>
                </a:moveTo>
                <a:cubicBezTo>
                  <a:pt x="165916" y="-1866"/>
                  <a:pt x="188720" y="13756"/>
                  <a:pt x="356616" y="0"/>
                </a:cubicBezTo>
                <a:cubicBezTo>
                  <a:pt x="524512" y="-13756"/>
                  <a:pt x="734781" y="8922"/>
                  <a:pt x="1042416" y="0"/>
                </a:cubicBezTo>
                <a:cubicBezTo>
                  <a:pt x="1350051" y="-8922"/>
                  <a:pt x="1595982" y="-26315"/>
                  <a:pt x="1947672" y="0"/>
                </a:cubicBezTo>
                <a:cubicBezTo>
                  <a:pt x="2299362" y="26315"/>
                  <a:pt x="2292691" y="-19526"/>
                  <a:pt x="2633472" y="0"/>
                </a:cubicBezTo>
                <a:cubicBezTo>
                  <a:pt x="2974253" y="19526"/>
                  <a:pt x="2857309" y="10773"/>
                  <a:pt x="2990088" y="0"/>
                </a:cubicBezTo>
                <a:cubicBezTo>
                  <a:pt x="3122867" y="-10773"/>
                  <a:pt x="3359343" y="7194"/>
                  <a:pt x="3456432" y="0"/>
                </a:cubicBezTo>
                <a:cubicBezTo>
                  <a:pt x="3553521" y="-7194"/>
                  <a:pt x="4136258" y="5108"/>
                  <a:pt x="4361688" y="0"/>
                </a:cubicBezTo>
                <a:cubicBezTo>
                  <a:pt x="4587118" y="-5108"/>
                  <a:pt x="4992424" y="-42958"/>
                  <a:pt x="5266944" y="0"/>
                </a:cubicBezTo>
                <a:cubicBezTo>
                  <a:pt x="5541464" y="42958"/>
                  <a:pt x="5882966" y="-3430"/>
                  <a:pt x="6172200" y="0"/>
                </a:cubicBezTo>
                <a:cubicBezTo>
                  <a:pt x="6461434" y="3430"/>
                  <a:pt x="6432127" y="6688"/>
                  <a:pt x="6528816" y="0"/>
                </a:cubicBezTo>
                <a:cubicBezTo>
                  <a:pt x="6625505" y="-6688"/>
                  <a:pt x="6916805" y="-436"/>
                  <a:pt x="7214616" y="0"/>
                </a:cubicBezTo>
                <a:cubicBezTo>
                  <a:pt x="7512427" y="436"/>
                  <a:pt x="7626159" y="-6909"/>
                  <a:pt x="7790688" y="0"/>
                </a:cubicBezTo>
                <a:cubicBezTo>
                  <a:pt x="7955217" y="6909"/>
                  <a:pt x="8048891" y="15307"/>
                  <a:pt x="8147304" y="0"/>
                </a:cubicBezTo>
                <a:cubicBezTo>
                  <a:pt x="8245717" y="-15307"/>
                  <a:pt x="8645618" y="-11734"/>
                  <a:pt x="9052560" y="0"/>
                </a:cubicBezTo>
                <a:cubicBezTo>
                  <a:pt x="9459502" y="11734"/>
                  <a:pt x="9320584" y="8388"/>
                  <a:pt x="9409176" y="0"/>
                </a:cubicBezTo>
                <a:cubicBezTo>
                  <a:pt x="9497768" y="-8388"/>
                  <a:pt x="9644192" y="8379"/>
                  <a:pt x="9765792" y="0"/>
                </a:cubicBezTo>
                <a:cubicBezTo>
                  <a:pt x="9887392" y="-8379"/>
                  <a:pt x="10105220" y="-12663"/>
                  <a:pt x="10341864" y="0"/>
                </a:cubicBezTo>
                <a:cubicBezTo>
                  <a:pt x="10578508" y="12663"/>
                  <a:pt x="10773103" y="-5786"/>
                  <a:pt x="10972800" y="0"/>
                </a:cubicBezTo>
                <a:cubicBezTo>
                  <a:pt x="10972146" y="8818"/>
                  <a:pt x="10972240" y="13823"/>
                  <a:pt x="10972800" y="18288"/>
                </a:cubicBezTo>
                <a:cubicBezTo>
                  <a:pt x="10588778" y="31598"/>
                  <a:pt x="10543381" y="-12698"/>
                  <a:pt x="10177272" y="18288"/>
                </a:cubicBezTo>
                <a:cubicBezTo>
                  <a:pt x="9811163" y="49274"/>
                  <a:pt x="9996817" y="25662"/>
                  <a:pt x="9820656" y="18288"/>
                </a:cubicBezTo>
                <a:cubicBezTo>
                  <a:pt x="9644495" y="10914"/>
                  <a:pt x="9607007" y="31631"/>
                  <a:pt x="9464040" y="18288"/>
                </a:cubicBezTo>
                <a:cubicBezTo>
                  <a:pt x="9321073" y="4945"/>
                  <a:pt x="9114189" y="28940"/>
                  <a:pt x="8778240" y="18288"/>
                </a:cubicBezTo>
                <a:cubicBezTo>
                  <a:pt x="8442291" y="7636"/>
                  <a:pt x="8594763" y="987"/>
                  <a:pt x="8421624" y="18288"/>
                </a:cubicBezTo>
                <a:cubicBezTo>
                  <a:pt x="8248485" y="35589"/>
                  <a:pt x="7929515" y="37573"/>
                  <a:pt x="7735824" y="18288"/>
                </a:cubicBezTo>
                <a:cubicBezTo>
                  <a:pt x="7542133" y="-997"/>
                  <a:pt x="7252504" y="33858"/>
                  <a:pt x="6940296" y="18288"/>
                </a:cubicBezTo>
                <a:cubicBezTo>
                  <a:pt x="6628088" y="2718"/>
                  <a:pt x="6528503" y="48389"/>
                  <a:pt x="6254496" y="18288"/>
                </a:cubicBezTo>
                <a:cubicBezTo>
                  <a:pt x="5980489" y="-11813"/>
                  <a:pt x="5695784" y="-3740"/>
                  <a:pt x="5458968" y="18288"/>
                </a:cubicBezTo>
                <a:cubicBezTo>
                  <a:pt x="5222152" y="40316"/>
                  <a:pt x="5010751" y="19095"/>
                  <a:pt x="4663440" y="18288"/>
                </a:cubicBezTo>
                <a:cubicBezTo>
                  <a:pt x="4316129" y="17481"/>
                  <a:pt x="4425552" y="1606"/>
                  <a:pt x="4306824" y="18288"/>
                </a:cubicBezTo>
                <a:cubicBezTo>
                  <a:pt x="4188096" y="34970"/>
                  <a:pt x="3941535" y="7481"/>
                  <a:pt x="3840480" y="18288"/>
                </a:cubicBezTo>
                <a:cubicBezTo>
                  <a:pt x="3739425" y="29095"/>
                  <a:pt x="3402388" y="17641"/>
                  <a:pt x="3264408" y="18288"/>
                </a:cubicBezTo>
                <a:cubicBezTo>
                  <a:pt x="3126428" y="18935"/>
                  <a:pt x="2776779" y="9983"/>
                  <a:pt x="2578608" y="18288"/>
                </a:cubicBezTo>
                <a:cubicBezTo>
                  <a:pt x="2380437" y="26593"/>
                  <a:pt x="1909468" y="25818"/>
                  <a:pt x="1673352" y="18288"/>
                </a:cubicBezTo>
                <a:cubicBezTo>
                  <a:pt x="1437236" y="10758"/>
                  <a:pt x="1131180" y="49884"/>
                  <a:pt x="877824" y="18288"/>
                </a:cubicBezTo>
                <a:cubicBezTo>
                  <a:pt x="624468" y="-13308"/>
                  <a:pt x="206753" y="2195"/>
                  <a:pt x="0" y="18288"/>
                </a:cubicBezTo>
                <a:cubicBezTo>
                  <a:pt x="313" y="10654"/>
                  <a:pt x="-263" y="4056"/>
                  <a:pt x="0" y="0"/>
                </a:cubicBezTo>
                <a:close/>
              </a:path>
              <a:path w="10972800" h="18288" stroke="0" extrusionOk="0">
                <a:moveTo>
                  <a:pt x="0" y="0"/>
                </a:moveTo>
                <a:cubicBezTo>
                  <a:pt x="164017" y="-17675"/>
                  <a:pt x="309425" y="9913"/>
                  <a:pt x="466344" y="0"/>
                </a:cubicBezTo>
                <a:cubicBezTo>
                  <a:pt x="623263" y="-9913"/>
                  <a:pt x="659300" y="-14524"/>
                  <a:pt x="822960" y="0"/>
                </a:cubicBezTo>
                <a:cubicBezTo>
                  <a:pt x="986620" y="14524"/>
                  <a:pt x="1105222" y="-16481"/>
                  <a:pt x="1289304" y="0"/>
                </a:cubicBezTo>
                <a:cubicBezTo>
                  <a:pt x="1473386" y="16481"/>
                  <a:pt x="1693223" y="26161"/>
                  <a:pt x="1975104" y="0"/>
                </a:cubicBezTo>
                <a:cubicBezTo>
                  <a:pt x="2256985" y="-26161"/>
                  <a:pt x="2435781" y="23061"/>
                  <a:pt x="2770632" y="0"/>
                </a:cubicBezTo>
                <a:cubicBezTo>
                  <a:pt x="3105483" y="-23061"/>
                  <a:pt x="3247479" y="-44011"/>
                  <a:pt x="3675888" y="0"/>
                </a:cubicBezTo>
                <a:cubicBezTo>
                  <a:pt x="4104297" y="44011"/>
                  <a:pt x="4280918" y="4017"/>
                  <a:pt x="4581144" y="0"/>
                </a:cubicBezTo>
                <a:cubicBezTo>
                  <a:pt x="4881370" y="-4017"/>
                  <a:pt x="5021699" y="-11889"/>
                  <a:pt x="5157216" y="0"/>
                </a:cubicBezTo>
                <a:cubicBezTo>
                  <a:pt x="5292733" y="11889"/>
                  <a:pt x="5603398" y="-17698"/>
                  <a:pt x="5952744" y="0"/>
                </a:cubicBezTo>
                <a:cubicBezTo>
                  <a:pt x="6302090" y="17698"/>
                  <a:pt x="6353093" y="-11909"/>
                  <a:pt x="6638544" y="0"/>
                </a:cubicBezTo>
                <a:cubicBezTo>
                  <a:pt x="6923995" y="11909"/>
                  <a:pt x="7053404" y="21630"/>
                  <a:pt x="7214616" y="0"/>
                </a:cubicBezTo>
                <a:cubicBezTo>
                  <a:pt x="7375828" y="-21630"/>
                  <a:pt x="7837963" y="3886"/>
                  <a:pt x="8010144" y="0"/>
                </a:cubicBezTo>
                <a:cubicBezTo>
                  <a:pt x="8182325" y="-3886"/>
                  <a:pt x="8224183" y="16009"/>
                  <a:pt x="8366760" y="0"/>
                </a:cubicBezTo>
                <a:cubicBezTo>
                  <a:pt x="8509337" y="-16009"/>
                  <a:pt x="8687920" y="-5720"/>
                  <a:pt x="8942832" y="0"/>
                </a:cubicBezTo>
                <a:cubicBezTo>
                  <a:pt x="9197744" y="5720"/>
                  <a:pt x="9368437" y="20479"/>
                  <a:pt x="9628632" y="0"/>
                </a:cubicBezTo>
                <a:cubicBezTo>
                  <a:pt x="9888827" y="-20479"/>
                  <a:pt x="10560858" y="-20746"/>
                  <a:pt x="10972800" y="0"/>
                </a:cubicBezTo>
                <a:cubicBezTo>
                  <a:pt x="10972186" y="5722"/>
                  <a:pt x="10972980" y="12495"/>
                  <a:pt x="10972800" y="18288"/>
                </a:cubicBezTo>
                <a:cubicBezTo>
                  <a:pt x="10786146" y="12536"/>
                  <a:pt x="10623717" y="14033"/>
                  <a:pt x="10506456" y="18288"/>
                </a:cubicBezTo>
                <a:cubicBezTo>
                  <a:pt x="10389195" y="22543"/>
                  <a:pt x="10296178" y="20107"/>
                  <a:pt x="10149840" y="18288"/>
                </a:cubicBezTo>
                <a:cubicBezTo>
                  <a:pt x="10003502" y="16469"/>
                  <a:pt x="9767530" y="28891"/>
                  <a:pt x="9464040" y="18288"/>
                </a:cubicBezTo>
                <a:cubicBezTo>
                  <a:pt x="9160550" y="7685"/>
                  <a:pt x="9229050" y="2659"/>
                  <a:pt x="8997696" y="18288"/>
                </a:cubicBezTo>
                <a:cubicBezTo>
                  <a:pt x="8766342" y="33917"/>
                  <a:pt x="8340136" y="34864"/>
                  <a:pt x="8092440" y="18288"/>
                </a:cubicBezTo>
                <a:cubicBezTo>
                  <a:pt x="7844744" y="1712"/>
                  <a:pt x="7863720" y="27405"/>
                  <a:pt x="7735824" y="18288"/>
                </a:cubicBezTo>
                <a:cubicBezTo>
                  <a:pt x="7607928" y="9171"/>
                  <a:pt x="7323619" y="461"/>
                  <a:pt x="7050024" y="18288"/>
                </a:cubicBezTo>
                <a:cubicBezTo>
                  <a:pt x="6776429" y="36115"/>
                  <a:pt x="6787899" y="28206"/>
                  <a:pt x="6693408" y="18288"/>
                </a:cubicBezTo>
                <a:cubicBezTo>
                  <a:pt x="6598917" y="8370"/>
                  <a:pt x="6395231" y="19114"/>
                  <a:pt x="6227064" y="18288"/>
                </a:cubicBezTo>
                <a:cubicBezTo>
                  <a:pt x="6058897" y="17462"/>
                  <a:pt x="5618582" y="1091"/>
                  <a:pt x="5431536" y="18288"/>
                </a:cubicBezTo>
                <a:cubicBezTo>
                  <a:pt x="5244490" y="35485"/>
                  <a:pt x="4729797" y="-9650"/>
                  <a:pt x="4526280" y="18288"/>
                </a:cubicBezTo>
                <a:cubicBezTo>
                  <a:pt x="4322763" y="46226"/>
                  <a:pt x="4216797" y="756"/>
                  <a:pt x="4059936" y="18288"/>
                </a:cubicBezTo>
                <a:cubicBezTo>
                  <a:pt x="3903075" y="35820"/>
                  <a:pt x="3537912" y="42098"/>
                  <a:pt x="3374136" y="18288"/>
                </a:cubicBezTo>
                <a:cubicBezTo>
                  <a:pt x="3210360" y="-5522"/>
                  <a:pt x="3126842" y="39135"/>
                  <a:pt x="2907792" y="18288"/>
                </a:cubicBezTo>
                <a:cubicBezTo>
                  <a:pt x="2688742" y="-2559"/>
                  <a:pt x="2490436" y="34100"/>
                  <a:pt x="2112264" y="18288"/>
                </a:cubicBezTo>
                <a:cubicBezTo>
                  <a:pt x="1734092" y="2476"/>
                  <a:pt x="1744622" y="-7274"/>
                  <a:pt x="1536192" y="18288"/>
                </a:cubicBezTo>
                <a:cubicBezTo>
                  <a:pt x="1327762" y="43850"/>
                  <a:pt x="1189025" y="6435"/>
                  <a:pt x="1069848" y="18288"/>
                </a:cubicBezTo>
                <a:cubicBezTo>
                  <a:pt x="950671" y="30141"/>
                  <a:pt x="858345" y="33684"/>
                  <a:pt x="713232" y="18288"/>
                </a:cubicBezTo>
                <a:cubicBezTo>
                  <a:pt x="568119" y="2892"/>
                  <a:pt x="250292" y="5410"/>
                  <a:pt x="0" y="18288"/>
                </a:cubicBezTo>
                <a:cubicBezTo>
                  <a:pt x="465" y="13062"/>
                  <a:pt x="-894" y="9029"/>
                  <a:pt x="0" y="0"/>
                </a:cubicBezTo>
                <a:close/>
              </a:path>
            </a:pathLst>
          </a:custGeom>
          <a:solidFill>
            <a:schemeClr val="accent2">
              <a:alpha val="75000"/>
            </a:schemeClr>
          </a:solidFill>
          <a:ln w="44450" cap="rnd">
            <a:solidFill>
              <a:schemeClr val="accent2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Місце для вмісту 4">
            <a:extLst>
              <a:ext uri="{FF2B5EF4-FFF2-40B4-BE49-F238E27FC236}">
                <a16:creationId xmlns:a16="http://schemas.microsoft.com/office/drawing/2014/main" id="{3D6592D0-5A92-0A3E-E955-50FE7EB3225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91" r="35632" b="-1"/>
          <a:stretch/>
        </p:blipFill>
        <p:spPr>
          <a:xfrm>
            <a:off x="572492" y="2002056"/>
            <a:ext cx="3943849" cy="4184060"/>
          </a:xfrm>
          <a:custGeom>
            <a:avLst/>
            <a:gdLst/>
            <a:ahLst/>
            <a:cxnLst/>
            <a:rect l="l" t="t" r="r" b="b"/>
            <a:pathLst>
              <a:path w="3807743" h="6307845">
                <a:moveTo>
                  <a:pt x="723201" y="386"/>
                </a:moveTo>
                <a:cubicBezTo>
                  <a:pt x="853884" y="-4204"/>
                  <a:pt x="1013493" y="33912"/>
                  <a:pt x="1176100" y="22622"/>
                </a:cubicBezTo>
                <a:cubicBezTo>
                  <a:pt x="1230302" y="18859"/>
                  <a:pt x="1281736" y="20622"/>
                  <a:pt x="1331852" y="24473"/>
                </a:cubicBezTo>
                <a:lnTo>
                  <a:pt x="1439547" y="34944"/>
                </a:lnTo>
                <a:lnTo>
                  <a:pt x="1484197" y="36226"/>
                </a:lnTo>
                <a:cubicBezTo>
                  <a:pt x="1535166" y="35421"/>
                  <a:pt x="1586369" y="31625"/>
                  <a:pt x="1636625" y="22622"/>
                </a:cubicBezTo>
                <a:cubicBezTo>
                  <a:pt x="1686882" y="13619"/>
                  <a:pt x="1729837" y="10653"/>
                  <a:pt x="1768740" y="10885"/>
                </a:cubicBezTo>
                <a:lnTo>
                  <a:pt x="1829538" y="15086"/>
                </a:lnTo>
                <a:lnTo>
                  <a:pt x="1869968" y="7996"/>
                </a:lnTo>
                <a:cubicBezTo>
                  <a:pt x="1953577" y="-31"/>
                  <a:pt x="2036989" y="9808"/>
                  <a:pt x="2112925" y="20118"/>
                </a:cubicBezTo>
                <a:lnTo>
                  <a:pt x="2119331" y="20977"/>
                </a:lnTo>
                <a:lnTo>
                  <a:pt x="2221855" y="13374"/>
                </a:lnTo>
                <a:cubicBezTo>
                  <a:pt x="2261207" y="12845"/>
                  <a:pt x="2298379" y="14359"/>
                  <a:pt x="2333484" y="16393"/>
                </a:cubicBezTo>
                <a:lnTo>
                  <a:pt x="2372613" y="18812"/>
                </a:lnTo>
                <a:lnTo>
                  <a:pt x="2404945" y="9387"/>
                </a:lnTo>
                <a:cubicBezTo>
                  <a:pt x="2452532" y="1754"/>
                  <a:pt x="2506192" y="9333"/>
                  <a:pt x="2561622" y="17814"/>
                </a:cubicBezTo>
                <a:lnTo>
                  <a:pt x="2583950" y="20591"/>
                </a:lnTo>
                <a:lnTo>
                  <a:pt x="2643527" y="20319"/>
                </a:lnTo>
                <a:cubicBezTo>
                  <a:pt x="2669677" y="20426"/>
                  <a:pt x="2697963" y="20717"/>
                  <a:pt x="2727392" y="21103"/>
                </a:cubicBezTo>
                <a:lnTo>
                  <a:pt x="2786908" y="21989"/>
                </a:lnTo>
                <a:lnTo>
                  <a:pt x="2846459" y="13267"/>
                </a:lnTo>
                <a:cubicBezTo>
                  <a:pt x="2896401" y="10176"/>
                  <a:pt x="2960607" y="12733"/>
                  <a:pt x="3036361" y="17072"/>
                </a:cubicBezTo>
                <a:lnTo>
                  <a:pt x="3129100" y="22671"/>
                </a:lnTo>
                <a:lnTo>
                  <a:pt x="3130653" y="22622"/>
                </a:lnTo>
                <a:cubicBezTo>
                  <a:pt x="3178874" y="19804"/>
                  <a:pt x="3260845" y="26231"/>
                  <a:pt x="3352422" y="32691"/>
                </a:cubicBezTo>
                <a:lnTo>
                  <a:pt x="3362608" y="33356"/>
                </a:lnTo>
                <a:lnTo>
                  <a:pt x="3446036" y="35579"/>
                </a:lnTo>
                <a:cubicBezTo>
                  <a:pt x="3550323" y="36566"/>
                  <a:pt x="3662083" y="33535"/>
                  <a:pt x="3778601" y="22622"/>
                </a:cubicBezTo>
                <a:cubicBezTo>
                  <a:pt x="3793981" y="243672"/>
                  <a:pt x="3764152" y="318695"/>
                  <a:pt x="3778601" y="467157"/>
                </a:cubicBezTo>
                <a:cubicBezTo>
                  <a:pt x="3790077" y="557563"/>
                  <a:pt x="3783697" y="684218"/>
                  <a:pt x="3777639" y="811856"/>
                </a:cubicBezTo>
                <a:lnTo>
                  <a:pt x="3773760" y="922625"/>
                </a:lnTo>
                <a:lnTo>
                  <a:pt x="3778601" y="974384"/>
                </a:lnTo>
                <a:cubicBezTo>
                  <a:pt x="3785784" y="1003717"/>
                  <a:pt x="3785160" y="1041120"/>
                  <a:pt x="3781239" y="1085904"/>
                </a:cubicBezTo>
                <a:lnTo>
                  <a:pt x="3776107" y="1132519"/>
                </a:lnTo>
                <a:lnTo>
                  <a:pt x="3778601" y="1162456"/>
                </a:lnTo>
                <a:cubicBezTo>
                  <a:pt x="3791360" y="1256797"/>
                  <a:pt x="3774958" y="1367020"/>
                  <a:pt x="3763568" y="1469787"/>
                </a:cubicBezTo>
                <a:lnTo>
                  <a:pt x="3758806" y="1520515"/>
                </a:lnTo>
                <a:lnTo>
                  <a:pt x="3760417" y="1549437"/>
                </a:lnTo>
                <a:cubicBezTo>
                  <a:pt x="3764298" y="1588133"/>
                  <a:pt x="3770171" y="1628243"/>
                  <a:pt x="3778601" y="1669683"/>
                </a:cubicBezTo>
                <a:cubicBezTo>
                  <a:pt x="3846039" y="2001203"/>
                  <a:pt x="3774784" y="2142285"/>
                  <a:pt x="3778601" y="2364982"/>
                </a:cubicBezTo>
                <a:lnTo>
                  <a:pt x="3776565" y="2406088"/>
                </a:lnTo>
                <a:lnTo>
                  <a:pt x="3778601" y="2427673"/>
                </a:lnTo>
                <a:cubicBezTo>
                  <a:pt x="3821357" y="2695960"/>
                  <a:pt x="3735684" y="2699438"/>
                  <a:pt x="3778601" y="2809517"/>
                </a:cubicBezTo>
                <a:cubicBezTo>
                  <a:pt x="3789330" y="2837037"/>
                  <a:pt x="3791666" y="2872927"/>
                  <a:pt x="3789892" y="2914654"/>
                </a:cubicBezTo>
                <a:lnTo>
                  <a:pt x="3784971" y="2966248"/>
                </a:lnTo>
                <a:lnTo>
                  <a:pt x="3796722" y="3024078"/>
                </a:lnTo>
                <a:cubicBezTo>
                  <a:pt x="3809238" y="3115139"/>
                  <a:pt x="3806232" y="3210898"/>
                  <a:pt x="3799338" y="3302850"/>
                </a:cubicBezTo>
                <a:lnTo>
                  <a:pt x="3787405" y="3438354"/>
                </a:lnTo>
                <a:lnTo>
                  <a:pt x="3790719" y="3460532"/>
                </a:lnTo>
                <a:cubicBezTo>
                  <a:pt x="3797323" y="3541872"/>
                  <a:pt x="3789007" y="3624193"/>
                  <a:pt x="3780361" y="3709762"/>
                </a:cubicBezTo>
                <a:lnTo>
                  <a:pt x="3780169" y="3712283"/>
                </a:lnTo>
                <a:lnTo>
                  <a:pt x="3781239" y="3768266"/>
                </a:lnTo>
                <a:cubicBezTo>
                  <a:pt x="3780994" y="3815588"/>
                  <a:pt x="3779902" y="3863939"/>
                  <a:pt x="3778794" y="3912511"/>
                </a:cubicBezTo>
                <a:lnTo>
                  <a:pt x="3776324" y="4054010"/>
                </a:lnTo>
                <a:lnTo>
                  <a:pt x="3778601" y="4074733"/>
                </a:lnTo>
                <a:cubicBezTo>
                  <a:pt x="3822365" y="4336760"/>
                  <a:pt x="3765189" y="4482586"/>
                  <a:pt x="3778601" y="4644650"/>
                </a:cubicBezTo>
                <a:cubicBezTo>
                  <a:pt x="3781954" y="4685166"/>
                  <a:pt x="3782850" y="4718916"/>
                  <a:pt x="3782504" y="4749344"/>
                </a:cubicBezTo>
                <a:lnTo>
                  <a:pt x="3780512" y="4796832"/>
                </a:lnTo>
                <a:lnTo>
                  <a:pt x="3786260" y="4877451"/>
                </a:lnTo>
                <a:cubicBezTo>
                  <a:pt x="3786165" y="4918212"/>
                  <a:pt x="3784020" y="4964155"/>
                  <a:pt x="3781623" y="5015963"/>
                </a:cubicBezTo>
                <a:lnTo>
                  <a:pt x="3779076" y="5087925"/>
                </a:lnTo>
                <a:lnTo>
                  <a:pt x="3779599" y="5155456"/>
                </a:lnTo>
                <a:lnTo>
                  <a:pt x="3775907" y="5219073"/>
                </a:lnTo>
                <a:lnTo>
                  <a:pt x="3778601" y="5402640"/>
                </a:lnTo>
                <a:cubicBezTo>
                  <a:pt x="3780494" y="5441637"/>
                  <a:pt x="3781680" y="5475146"/>
                  <a:pt x="3782335" y="5504141"/>
                </a:cubicBezTo>
                <a:lnTo>
                  <a:pt x="3782798" y="5566951"/>
                </a:lnTo>
                <a:lnTo>
                  <a:pt x="3786885" y="5599303"/>
                </a:lnTo>
                <a:cubicBezTo>
                  <a:pt x="3799534" y="5776838"/>
                  <a:pt x="3769350" y="6111156"/>
                  <a:pt x="3778601" y="6291711"/>
                </a:cubicBezTo>
                <a:cubicBezTo>
                  <a:pt x="3687392" y="6306733"/>
                  <a:pt x="3632350" y="6304889"/>
                  <a:pt x="3574752" y="6300212"/>
                </a:cubicBezTo>
                <a:lnTo>
                  <a:pt x="3545837" y="6297718"/>
                </a:lnTo>
                <a:lnTo>
                  <a:pt x="3527963" y="6296834"/>
                </a:lnTo>
                <a:cubicBezTo>
                  <a:pt x="3482151" y="6294419"/>
                  <a:pt x="3430025" y="6291672"/>
                  <a:pt x="3355561" y="6291711"/>
                </a:cubicBezTo>
                <a:cubicBezTo>
                  <a:pt x="3304843" y="6293555"/>
                  <a:pt x="3262749" y="6292377"/>
                  <a:pt x="3225711" y="6290098"/>
                </a:cubicBezTo>
                <a:lnTo>
                  <a:pt x="3218247" y="6289525"/>
                </a:lnTo>
                <a:lnTo>
                  <a:pt x="3198550" y="6289212"/>
                </a:lnTo>
                <a:cubicBezTo>
                  <a:pt x="3144315" y="6287803"/>
                  <a:pt x="3088976" y="6286105"/>
                  <a:pt x="3034921" y="6284968"/>
                </a:cubicBezTo>
                <a:lnTo>
                  <a:pt x="2973802" y="6284626"/>
                </a:lnTo>
                <a:lnTo>
                  <a:pt x="2932520" y="6291711"/>
                </a:lnTo>
                <a:cubicBezTo>
                  <a:pt x="2893699" y="6300111"/>
                  <a:pt x="2847670" y="6301992"/>
                  <a:pt x="2797581" y="6300669"/>
                </a:cubicBezTo>
                <a:lnTo>
                  <a:pt x="2672392" y="6292599"/>
                </a:lnTo>
                <a:lnTo>
                  <a:pt x="2629726" y="6293120"/>
                </a:lnTo>
                <a:lnTo>
                  <a:pt x="2540544" y="6284698"/>
                </a:lnTo>
                <a:lnTo>
                  <a:pt x="2473475" y="6280786"/>
                </a:lnTo>
                <a:cubicBezTo>
                  <a:pt x="2419724" y="6279900"/>
                  <a:pt x="2368202" y="6282437"/>
                  <a:pt x="2322057" y="6291711"/>
                </a:cubicBezTo>
                <a:cubicBezTo>
                  <a:pt x="2275912" y="6300985"/>
                  <a:pt x="2236301" y="6305003"/>
                  <a:pt x="2199195" y="6305968"/>
                </a:cubicBezTo>
                <a:lnTo>
                  <a:pt x="2094190" y="6302012"/>
                </a:lnTo>
                <a:lnTo>
                  <a:pt x="2029724" y="6307766"/>
                </a:lnTo>
                <a:cubicBezTo>
                  <a:pt x="1971866" y="6308389"/>
                  <a:pt x="1916420" y="6305265"/>
                  <a:pt x="1864312" y="6301339"/>
                </a:cubicBezTo>
                <a:lnTo>
                  <a:pt x="1761307" y="6293375"/>
                </a:lnTo>
                <a:lnTo>
                  <a:pt x="1745972" y="6293782"/>
                </a:lnTo>
                <a:cubicBezTo>
                  <a:pt x="1699734" y="6294177"/>
                  <a:pt x="1664143" y="6292827"/>
                  <a:pt x="1633352" y="6291083"/>
                </a:cubicBezTo>
                <a:lnTo>
                  <a:pt x="1621369" y="6290324"/>
                </a:lnTo>
                <a:lnTo>
                  <a:pt x="1599140" y="6291711"/>
                </a:lnTo>
                <a:cubicBezTo>
                  <a:pt x="1564093" y="6296354"/>
                  <a:pt x="1527169" y="6296254"/>
                  <a:pt x="1488567" y="6294097"/>
                </a:cubicBezTo>
                <a:lnTo>
                  <a:pt x="1429716" y="6289243"/>
                </a:lnTo>
                <a:lnTo>
                  <a:pt x="1401008" y="6291711"/>
                </a:lnTo>
                <a:cubicBezTo>
                  <a:pt x="1314301" y="6301163"/>
                  <a:pt x="1222976" y="6299856"/>
                  <a:pt x="1127367" y="6296839"/>
                </a:cubicBezTo>
                <a:lnTo>
                  <a:pt x="1062601" y="6295730"/>
                </a:lnTo>
                <a:lnTo>
                  <a:pt x="964991" y="6305909"/>
                </a:lnTo>
                <a:cubicBezTo>
                  <a:pt x="833250" y="6307778"/>
                  <a:pt x="714190" y="6280255"/>
                  <a:pt x="603122" y="6291711"/>
                </a:cubicBezTo>
                <a:cubicBezTo>
                  <a:pt x="455032" y="6306986"/>
                  <a:pt x="261206" y="6260346"/>
                  <a:pt x="30143" y="6291711"/>
                </a:cubicBezTo>
                <a:cubicBezTo>
                  <a:pt x="-1198" y="6167281"/>
                  <a:pt x="7291" y="6044138"/>
                  <a:pt x="19371" y="5934598"/>
                </a:cubicBezTo>
                <a:lnTo>
                  <a:pt x="33559" y="5801663"/>
                </a:lnTo>
                <a:lnTo>
                  <a:pt x="30143" y="5784485"/>
                </a:lnTo>
                <a:cubicBezTo>
                  <a:pt x="7257" y="5691455"/>
                  <a:pt x="7506" y="5585492"/>
                  <a:pt x="13352" y="5476692"/>
                </a:cubicBezTo>
                <a:lnTo>
                  <a:pt x="21882" y="5346809"/>
                </a:lnTo>
                <a:lnTo>
                  <a:pt x="22064" y="5339439"/>
                </a:lnTo>
                <a:lnTo>
                  <a:pt x="29601" y="5166357"/>
                </a:lnTo>
                <a:lnTo>
                  <a:pt x="30143" y="5151877"/>
                </a:lnTo>
                <a:cubicBezTo>
                  <a:pt x="30018" y="5125783"/>
                  <a:pt x="30111" y="5102484"/>
                  <a:pt x="30346" y="5081409"/>
                </a:cubicBezTo>
                <a:lnTo>
                  <a:pt x="30433" y="5076663"/>
                </a:lnTo>
                <a:lnTo>
                  <a:pt x="30143" y="4963804"/>
                </a:lnTo>
                <a:cubicBezTo>
                  <a:pt x="27040" y="4910138"/>
                  <a:pt x="27067" y="4856021"/>
                  <a:pt x="28459" y="4800989"/>
                </a:cubicBezTo>
                <a:lnTo>
                  <a:pt x="30399" y="4750796"/>
                </a:lnTo>
                <a:lnTo>
                  <a:pt x="31514" y="4666872"/>
                </a:lnTo>
                <a:lnTo>
                  <a:pt x="34697" y="4639551"/>
                </a:lnTo>
                <a:lnTo>
                  <a:pt x="34963" y="4632686"/>
                </a:lnTo>
                <a:cubicBezTo>
                  <a:pt x="37318" y="4575362"/>
                  <a:pt x="39271" y="4516661"/>
                  <a:pt x="39056" y="4456118"/>
                </a:cubicBezTo>
                <a:lnTo>
                  <a:pt x="36996" y="4412759"/>
                </a:lnTo>
                <a:lnTo>
                  <a:pt x="30143" y="4388188"/>
                </a:lnTo>
                <a:cubicBezTo>
                  <a:pt x="7389" y="4328002"/>
                  <a:pt x="11492" y="4256950"/>
                  <a:pt x="19232" y="4188739"/>
                </a:cubicBezTo>
                <a:lnTo>
                  <a:pt x="23985" y="4147809"/>
                </a:lnTo>
                <a:lnTo>
                  <a:pt x="23690" y="4087290"/>
                </a:lnTo>
                <a:lnTo>
                  <a:pt x="29097" y="3984687"/>
                </a:lnTo>
                <a:lnTo>
                  <a:pt x="28035" y="3962690"/>
                </a:lnTo>
                <a:cubicBezTo>
                  <a:pt x="28525" y="3945828"/>
                  <a:pt x="30052" y="3926691"/>
                  <a:pt x="32148" y="3905387"/>
                </a:cubicBezTo>
                <a:lnTo>
                  <a:pt x="34754" y="3881032"/>
                </a:lnTo>
                <a:lnTo>
                  <a:pt x="39206" y="3802233"/>
                </a:lnTo>
                <a:cubicBezTo>
                  <a:pt x="39778" y="3763353"/>
                  <a:pt x="37619" y="3728800"/>
                  <a:pt x="30143" y="3698588"/>
                </a:cubicBezTo>
                <a:cubicBezTo>
                  <a:pt x="7714" y="3607954"/>
                  <a:pt x="33117" y="3482508"/>
                  <a:pt x="36579" y="3365983"/>
                </a:cubicBezTo>
                <a:lnTo>
                  <a:pt x="36510" y="3356621"/>
                </a:lnTo>
                <a:lnTo>
                  <a:pt x="30143" y="3311044"/>
                </a:lnTo>
                <a:cubicBezTo>
                  <a:pt x="14271" y="3224157"/>
                  <a:pt x="11445" y="3149243"/>
                  <a:pt x="14856" y="3082749"/>
                </a:cubicBezTo>
                <a:lnTo>
                  <a:pt x="22229" y="3005366"/>
                </a:lnTo>
                <a:lnTo>
                  <a:pt x="27244" y="2895198"/>
                </a:lnTo>
                <a:cubicBezTo>
                  <a:pt x="29143" y="2848776"/>
                  <a:pt x="30527" y="2799531"/>
                  <a:pt x="30143" y="2746826"/>
                </a:cubicBezTo>
                <a:lnTo>
                  <a:pt x="36784" y="2638240"/>
                </a:lnTo>
                <a:lnTo>
                  <a:pt x="30143" y="2615745"/>
                </a:lnTo>
                <a:cubicBezTo>
                  <a:pt x="-20952" y="2495890"/>
                  <a:pt x="17898" y="2340273"/>
                  <a:pt x="37923" y="2201958"/>
                </a:cubicBezTo>
                <a:lnTo>
                  <a:pt x="42734" y="2158379"/>
                </a:lnTo>
                <a:lnTo>
                  <a:pt x="30143" y="2114218"/>
                </a:lnTo>
                <a:cubicBezTo>
                  <a:pt x="2269" y="2040950"/>
                  <a:pt x="-2735" y="1972014"/>
                  <a:pt x="1162" y="1906697"/>
                </a:cubicBezTo>
                <a:lnTo>
                  <a:pt x="6289" y="1854885"/>
                </a:lnTo>
                <a:lnTo>
                  <a:pt x="8053" y="1809168"/>
                </a:lnTo>
                <a:cubicBezTo>
                  <a:pt x="9832" y="1790244"/>
                  <a:pt x="12470" y="1771472"/>
                  <a:pt x="15415" y="1752867"/>
                </a:cubicBezTo>
                <a:lnTo>
                  <a:pt x="30925" y="1652561"/>
                </a:lnTo>
                <a:lnTo>
                  <a:pt x="30143" y="1606992"/>
                </a:lnTo>
                <a:cubicBezTo>
                  <a:pt x="28397" y="1588584"/>
                  <a:pt x="27931" y="1568665"/>
                  <a:pt x="28348" y="1547550"/>
                </a:cubicBezTo>
                <a:lnTo>
                  <a:pt x="29206" y="1531212"/>
                </a:lnTo>
                <a:lnTo>
                  <a:pt x="23637" y="1487282"/>
                </a:lnTo>
                <a:cubicBezTo>
                  <a:pt x="16479" y="1367166"/>
                  <a:pt x="59638" y="1246041"/>
                  <a:pt x="30143" y="1156757"/>
                </a:cubicBezTo>
                <a:cubicBezTo>
                  <a:pt x="21716" y="1131248"/>
                  <a:pt x="18318" y="1090735"/>
                  <a:pt x="17757" y="1041370"/>
                </a:cubicBezTo>
                <a:lnTo>
                  <a:pt x="18463" y="985697"/>
                </a:lnTo>
                <a:lnTo>
                  <a:pt x="16239" y="975915"/>
                </a:lnTo>
                <a:cubicBezTo>
                  <a:pt x="13541" y="957312"/>
                  <a:pt x="12597" y="940330"/>
                  <a:pt x="12862" y="924477"/>
                </a:cubicBezTo>
                <a:lnTo>
                  <a:pt x="23640" y="845857"/>
                </a:lnTo>
                <a:lnTo>
                  <a:pt x="30907" y="688163"/>
                </a:lnTo>
                <a:lnTo>
                  <a:pt x="31375" y="662715"/>
                </a:lnTo>
                <a:lnTo>
                  <a:pt x="30143" y="655230"/>
                </a:lnTo>
                <a:cubicBezTo>
                  <a:pt x="20345" y="615334"/>
                  <a:pt x="17924" y="569960"/>
                  <a:pt x="19185" y="520814"/>
                </a:cubicBezTo>
                <a:lnTo>
                  <a:pt x="26662" y="415314"/>
                </a:lnTo>
                <a:lnTo>
                  <a:pt x="25635" y="383217"/>
                </a:lnTo>
                <a:cubicBezTo>
                  <a:pt x="25461" y="243905"/>
                  <a:pt x="35455" y="113017"/>
                  <a:pt x="30143" y="22622"/>
                </a:cubicBezTo>
                <a:cubicBezTo>
                  <a:pt x="90096" y="13526"/>
                  <a:pt x="146841" y="12585"/>
                  <a:pt x="200495" y="15390"/>
                </a:cubicBezTo>
                <a:lnTo>
                  <a:pt x="324102" y="27794"/>
                </a:lnTo>
                <a:lnTo>
                  <a:pt x="329634" y="27979"/>
                </a:lnTo>
                <a:cubicBezTo>
                  <a:pt x="398332" y="30204"/>
                  <a:pt x="468106" y="31425"/>
                  <a:pt x="551798" y="27886"/>
                </a:cubicBezTo>
                <a:lnTo>
                  <a:pt x="592464" y="25476"/>
                </a:lnTo>
                <a:lnTo>
                  <a:pt x="603122" y="22622"/>
                </a:lnTo>
                <a:cubicBezTo>
                  <a:pt x="639294" y="8191"/>
                  <a:pt x="679641" y="1916"/>
                  <a:pt x="723201" y="386"/>
                </a:cubicBezTo>
                <a:close/>
              </a:path>
            </a:pathLst>
          </a:custGeom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4D7A2BEC-5717-BC90-E641-39D99B9E42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05955" y="2071316"/>
            <a:ext cx="6713552" cy="4114800"/>
          </a:xfrm>
        </p:spPr>
        <p:txBody>
          <a:bodyPr anchor="t"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Ключові аспекти:</a:t>
            </a:r>
          </a:p>
          <a:p>
            <a:pPr>
              <a:lnSpc>
                <a:spcPct val="100000"/>
              </a:lnSpc>
            </a:pP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читання списку шкідливих 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IP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</a:t>
            </a: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адрес </a:t>
            </a:r>
            <a:endParaRPr lang="uk-UA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визначення сигнатур шкідливих пакетів </a:t>
            </a:r>
          </a:p>
          <a:p>
            <a:pPr>
              <a:lnSpc>
                <a:spcPct val="100000"/>
              </a:lnSpc>
            </a:pP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виявлення потенційних загроз у мережевому трафіку 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</a:p>
          <a:p>
            <a:pPr>
              <a:lnSpc>
                <a:spcPct val="100000"/>
              </a:lnSpc>
            </a:pPr>
            <a:r>
              <a:rPr lang="uk-UA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логування</a:t>
            </a: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та зберігання інформації про шкідлив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і</a:t>
            </a: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пакети </a:t>
            </a:r>
          </a:p>
          <a:p>
            <a:pPr>
              <a:lnSpc>
                <a:spcPct val="100000"/>
              </a:lnSpc>
            </a:pP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сповіщення про виявлення загроз електронною поштою </a:t>
            </a:r>
            <a:endParaRPr lang="en-US" sz="2400" dirty="0"/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7F67E8B7-19E0-10FC-5BC5-BB526F48FEC5}"/>
              </a:ext>
            </a:extLst>
          </p:cNvPr>
          <p:cNvSpPr txBox="1">
            <a:spLocks/>
          </p:cNvSpPr>
          <p:nvPr/>
        </p:nvSpPr>
        <p:spPr>
          <a:xfrm>
            <a:off x="11619506" y="6343069"/>
            <a:ext cx="569445" cy="48437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200" b="1" dirty="0">
                <a:latin typeface="Batang" panose="02030600000101010101" pitchFamily="18" charset="-127"/>
                <a:ea typeface="Batang" panose="02030600000101010101" pitchFamily="18" charset="-127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40525590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352BEC0E-22F8-46D0-9632-375DB541B0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CCC21E-4A59-7020-6D7D-533D3E0B19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9184"/>
            <a:ext cx="6463786" cy="1783080"/>
          </a:xfrm>
        </p:spPr>
        <p:txBody>
          <a:bodyPr anchor="b">
            <a:normAutofit/>
          </a:bodyPr>
          <a:lstStyle/>
          <a:p>
            <a:r>
              <a:rPr lang="uk-UA" sz="3800" b="1" dirty="0">
                <a:effectLst/>
                <a:latin typeface="Batang" panose="02030600000101010101" pitchFamily="18" charset="-127"/>
                <a:ea typeface="Batang" panose="02030600000101010101" pitchFamily="18" charset="-127"/>
              </a:rPr>
              <a:t>Читання списку </a:t>
            </a:r>
            <a:r>
              <a:rPr lang="uk-UA" sz="3800" b="1" dirty="0">
                <a:latin typeface="Batang" panose="02030600000101010101" pitchFamily="18" charset="-127"/>
                <a:ea typeface="Batang" panose="02030600000101010101" pitchFamily="18" charset="-127"/>
              </a:rPr>
              <a:t>шкідливих</a:t>
            </a:r>
            <a:r>
              <a:rPr lang="uk-UA" sz="3800" b="1" dirty="0">
                <a:effectLst/>
                <a:latin typeface="Batang" panose="02030600000101010101" pitchFamily="18" charset="-127"/>
                <a:ea typeface="Batang" panose="02030600000101010101" pitchFamily="18" charset="-127"/>
              </a:rPr>
              <a:t> </a:t>
            </a:r>
            <a:r>
              <a:rPr lang="en-US" sz="3800" b="1" dirty="0">
                <a:effectLst/>
                <a:latin typeface="Batang" panose="02030600000101010101" pitchFamily="18" charset="-127"/>
                <a:ea typeface="Batang" panose="02030600000101010101" pitchFamily="18" charset="-127"/>
              </a:rPr>
              <a:t>IP</a:t>
            </a:r>
            <a:r>
              <a:rPr lang="ru-RU" sz="3800" b="1" dirty="0">
                <a:effectLst/>
                <a:latin typeface="Batang" panose="02030600000101010101" pitchFamily="18" charset="-127"/>
                <a:ea typeface="Batang" panose="02030600000101010101" pitchFamily="18" charset="-127"/>
              </a:rPr>
              <a:t>-</a:t>
            </a:r>
            <a:r>
              <a:rPr lang="uk-UA" sz="3800" b="1" dirty="0">
                <a:effectLst/>
                <a:latin typeface="Batang" panose="02030600000101010101" pitchFamily="18" charset="-127"/>
                <a:ea typeface="Batang" panose="02030600000101010101" pitchFamily="18" charset="-127"/>
              </a:rPr>
              <a:t>адрес та портів</a:t>
            </a:r>
            <a:endParaRPr lang="uk-UA" sz="3800" b="1" dirty="0"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sp>
        <p:nvSpPr>
          <p:cNvPr id="12" name="sketch line">
            <a:extLst>
              <a:ext uri="{FF2B5EF4-FFF2-40B4-BE49-F238E27FC236}">
                <a16:creationId xmlns:a16="http://schemas.microsoft.com/office/drawing/2014/main" id="{3FCFB1DE-0B7E-48CC-BA90-B2AB0889F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8952" y="2395728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3809F0B3-2C37-ADF1-564E-BFC9E1EFE8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513" y="2697480"/>
            <a:ext cx="7093948" cy="3483864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uk-UA" sz="1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Для забезпечення гнучкості та можливості оновлення потенційно небезпечних </a:t>
            </a:r>
            <a:r>
              <a:rPr lang="en-US" sz="1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IP</a:t>
            </a:r>
            <a:r>
              <a:rPr lang="uk-UA" sz="1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-адрес та портів, програма реалізує функціонал читання цих адрес з файлу.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uk-UA" sz="1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Пояснення:</a:t>
            </a:r>
          </a:p>
          <a:p>
            <a:pPr marL="342900" lvl="0" indent="-342900" algn="just">
              <a:lnSpc>
                <a:spcPct val="120000"/>
              </a:lnSpc>
              <a:buFont typeface="Symbol" panose="05050102010706020507" pitchFamily="18" charset="2"/>
              <a:buChar char=""/>
              <a:tabLst>
                <a:tab pos="630555" algn="l"/>
              </a:tabLst>
            </a:pPr>
            <a:r>
              <a:rPr lang="uk-UA" sz="1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функція </a:t>
            </a:r>
            <a:r>
              <a:rPr lang="en-US" sz="190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read</a:t>
            </a:r>
            <a:r>
              <a:rPr lang="uk-UA" sz="190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_</a:t>
            </a:r>
            <a:r>
              <a:rPr lang="en-US" sz="1900" dirty="0" err="1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malicius</a:t>
            </a:r>
            <a:r>
              <a:rPr lang="uk-UA" sz="190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_</a:t>
            </a:r>
            <a:r>
              <a:rPr lang="en-US" sz="1900" dirty="0" err="1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ips</a:t>
            </a:r>
            <a:r>
              <a:rPr lang="en-US" sz="190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отримує шлях до файлу з </a:t>
            </a:r>
            <a:r>
              <a:rPr lang="en-US" sz="1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IP</a:t>
            </a:r>
            <a:r>
              <a:rPr lang="uk-UA" sz="1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-адресами;</a:t>
            </a:r>
          </a:p>
          <a:p>
            <a:pPr marL="342900" lvl="0" indent="-342900" algn="just">
              <a:lnSpc>
                <a:spcPct val="120000"/>
              </a:lnSpc>
              <a:buFont typeface="Symbol" panose="05050102010706020507" pitchFamily="18" charset="2"/>
              <a:buChar char=""/>
              <a:tabLst>
                <a:tab pos="630555" algn="l"/>
              </a:tabLst>
            </a:pPr>
            <a:r>
              <a:rPr lang="uk-UA" sz="1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вона відкриває файл, читає його рядок за рядком та створює список загрозливих </a:t>
            </a:r>
            <a:r>
              <a:rPr lang="en-US" sz="1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IP</a:t>
            </a:r>
            <a:r>
              <a:rPr lang="ru-RU" sz="1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-адрес</a:t>
            </a:r>
            <a:r>
              <a:rPr lang="uk-UA" sz="1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</a:p>
          <a:p>
            <a:pPr marL="342900" lvl="0" indent="-342900" algn="just">
              <a:lnSpc>
                <a:spcPct val="120000"/>
              </a:lnSpc>
              <a:buFont typeface="Symbol" panose="05050102010706020507" pitchFamily="18" charset="2"/>
              <a:buChar char=""/>
              <a:tabLst>
                <a:tab pos="630555" algn="l"/>
              </a:tabLst>
            </a:pPr>
            <a:r>
              <a:rPr lang="uk-UA" sz="1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якщо файл не знайдений генерується помилка і повертається пустий список;</a:t>
            </a:r>
          </a:p>
          <a:p>
            <a:pPr marL="342900" lvl="0" indent="-342900" algn="just">
              <a:lnSpc>
                <a:spcPct val="120000"/>
              </a:lnSpc>
              <a:buFont typeface="Symbol" panose="05050102010706020507" pitchFamily="18" charset="2"/>
              <a:buChar char=""/>
              <a:tabLst>
                <a:tab pos="630555" algn="l"/>
              </a:tabLst>
            </a:pPr>
            <a:r>
              <a:rPr lang="uk-UA" sz="1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отримані </a:t>
            </a:r>
            <a:r>
              <a:rPr lang="en-US" sz="1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IP</a:t>
            </a:r>
            <a:r>
              <a:rPr lang="ru-RU" sz="1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-адрес</a:t>
            </a:r>
            <a:r>
              <a:rPr lang="uk-UA" sz="1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 використовуються, як частина сигнатури для подальшого виявлення загроз у мережевому трафіку;</a:t>
            </a:r>
          </a:p>
          <a:p>
            <a:pPr marL="0" indent="0">
              <a:buNone/>
            </a:pPr>
            <a:endParaRPr lang="uk-UA" sz="2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uk-UA" sz="2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uk-UA" sz="2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uk-UA" sz="2200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28B4341-6C64-4F2E-A3E4-E2BB4B7228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89461" y="1101400"/>
            <a:ext cx="4913896" cy="2625232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F4369B8-F069-3DEB-A9BA-7031153542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89461" y="4448556"/>
            <a:ext cx="4913896" cy="1117340"/>
          </a:xfrm>
          <a:prstGeom prst="rect">
            <a:avLst/>
          </a:prstGeom>
        </p:spPr>
      </p:pic>
      <p:sp>
        <p:nvSpPr>
          <p:cNvPr id="6" name="Підзаголовок 2">
            <a:extLst>
              <a:ext uri="{FF2B5EF4-FFF2-40B4-BE49-F238E27FC236}">
                <a16:creationId xmlns:a16="http://schemas.microsoft.com/office/drawing/2014/main" id="{A22F78B3-74F0-29D5-F1DC-D48C0674EC0E}"/>
              </a:ext>
            </a:extLst>
          </p:cNvPr>
          <p:cNvSpPr txBox="1">
            <a:spLocks/>
          </p:cNvSpPr>
          <p:nvPr/>
        </p:nvSpPr>
        <p:spPr>
          <a:xfrm>
            <a:off x="11619506" y="6343069"/>
            <a:ext cx="569445" cy="48437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200" b="1" dirty="0">
                <a:latin typeface="Batang" panose="02030600000101010101" pitchFamily="18" charset="-127"/>
                <a:ea typeface="Batang" panose="02030600000101010101" pitchFamily="18" charset="-127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37598129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352BEC0E-22F8-46D0-9632-375DB541B0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CA4C15-F91C-EED2-A84E-E9DC7F0435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9184"/>
            <a:ext cx="6894576" cy="1783080"/>
          </a:xfrm>
        </p:spPr>
        <p:txBody>
          <a:bodyPr anchor="b">
            <a:normAutofit/>
          </a:bodyPr>
          <a:lstStyle/>
          <a:p>
            <a:r>
              <a:rPr lang="uk-UA" sz="3800" b="1" dirty="0">
                <a:effectLst/>
                <a:latin typeface="Batang" panose="02030600000101010101" pitchFamily="18" charset="-127"/>
                <a:ea typeface="Batang" panose="02030600000101010101" pitchFamily="18" charset="-127"/>
              </a:rPr>
              <a:t>Виявлення потенційних загроз у мережевому трафіку</a:t>
            </a:r>
            <a:endParaRPr lang="uk-UA" sz="3800" b="1" dirty="0"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sp>
        <p:nvSpPr>
          <p:cNvPr id="12" name="sketch line">
            <a:extLst>
              <a:ext uri="{FF2B5EF4-FFF2-40B4-BE49-F238E27FC236}">
                <a16:creationId xmlns:a16="http://schemas.microsoft.com/office/drawing/2014/main" id="{3FCFB1DE-0B7E-48CC-BA90-B2AB0889F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8952" y="2395728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26873DF1-F938-88E9-695A-A045570EDA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570577"/>
            <a:ext cx="11313314" cy="1607118"/>
          </a:xfrm>
        </p:spPr>
        <p:txBody>
          <a:bodyPr>
            <a:normAutofit/>
          </a:bodyPr>
          <a:lstStyle/>
          <a:p>
            <a:pPr marL="342900" lvl="0" indent="-342900" algn="just">
              <a:buFont typeface="Symbol" panose="05050102010706020507" pitchFamily="18" charset="2"/>
              <a:buChar char=""/>
              <a:tabLst>
                <a:tab pos="630555" algn="l"/>
              </a:tabLst>
            </a:pP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функція </a:t>
            </a:r>
            <a:r>
              <a:rPr lang="en-US" sz="180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180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_</a:t>
            </a:r>
            <a:r>
              <a:rPr lang="en-US" sz="180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threat</a:t>
            </a:r>
            <a:r>
              <a:rPr lang="uk-UA" sz="180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 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визначає чи є переданий пакет потенційною загрозою на основі визначених сигнатур, вона перевіряє чи присутній в пакеті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IP 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та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TCP 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шари і якщо так, то отримує їхні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IP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-адреси та порти;</a:t>
            </a:r>
          </a:p>
          <a:p>
            <a:pPr marL="342900" lvl="0" indent="-342900" algn="just">
              <a:buFont typeface="Symbol" panose="05050102010706020507" pitchFamily="18" charset="2"/>
              <a:buChar char=""/>
              <a:tabLst>
                <a:tab pos="630555" algn="l"/>
              </a:tabLst>
            </a:pP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функція </a:t>
            </a:r>
            <a:r>
              <a:rPr lang="en-US" sz="180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analyze</a:t>
            </a:r>
            <a:r>
              <a:rPr lang="uk-UA" sz="180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_</a:t>
            </a:r>
            <a:r>
              <a:rPr lang="en-US" sz="180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packet</a:t>
            </a:r>
            <a:r>
              <a:rPr lang="uk-UA" sz="180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 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викликає функцію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_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threat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 для аналізу кожного мережевого пакету та викликає відповідні дії у випадку виявлення загрози;</a:t>
            </a:r>
          </a:p>
          <a:p>
            <a:endParaRPr lang="uk-UA" sz="2000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E9C5878-693B-DFDA-B1CE-0EF64C942F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94" y="4287423"/>
            <a:ext cx="6529220" cy="2497425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59D157E-EF7A-6922-2618-CC370B5E33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6771" y="4818888"/>
            <a:ext cx="5541150" cy="1200582"/>
          </a:xfrm>
          <a:prstGeom prst="rect">
            <a:avLst/>
          </a:prstGeom>
        </p:spPr>
      </p:pic>
      <p:sp>
        <p:nvSpPr>
          <p:cNvPr id="6" name="Підзаголовок 2">
            <a:extLst>
              <a:ext uri="{FF2B5EF4-FFF2-40B4-BE49-F238E27FC236}">
                <a16:creationId xmlns:a16="http://schemas.microsoft.com/office/drawing/2014/main" id="{5117E8C0-90AB-B068-292A-535F1BD39DB0}"/>
              </a:ext>
            </a:extLst>
          </p:cNvPr>
          <p:cNvSpPr txBox="1">
            <a:spLocks/>
          </p:cNvSpPr>
          <p:nvPr/>
        </p:nvSpPr>
        <p:spPr>
          <a:xfrm>
            <a:off x="11619506" y="6343069"/>
            <a:ext cx="569445" cy="48437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200" b="1" dirty="0">
                <a:latin typeface="Batang" panose="02030600000101010101" pitchFamily="18" charset="-127"/>
                <a:ea typeface="Batang" panose="02030600000101010101" pitchFamily="18" charset="-127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37263391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5" name="Rectangle 29">
            <a:extLst>
              <a:ext uri="{FF2B5EF4-FFF2-40B4-BE49-F238E27FC236}">
                <a16:creationId xmlns:a16="http://schemas.microsoft.com/office/drawing/2014/main" id="{49B9E8A9-352D-4DCB-9485-C777000D49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D012628-2ECC-FFE9-8DD4-91349714D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1078992"/>
            <a:ext cx="6272784" cy="1536192"/>
          </a:xfrm>
        </p:spPr>
        <p:txBody>
          <a:bodyPr anchor="b">
            <a:normAutofit/>
          </a:bodyPr>
          <a:lstStyle/>
          <a:p>
            <a:r>
              <a:rPr lang="uk-UA" sz="3300" b="1" dirty="0">
                <a:effectLst/>
                <a:latin typeface="Batang" panose="02030600000101010101" pitchFamily="18" charset="-127"/>
                <a:ea typeface="Batang" panose="02030600000101010101" pitchFamily="18" charset="-127"/>
              </a:rPr>
              <a:t>Сповіщення про виявлення загроз електронною поштою</a:t>
            </a:r>
            <a:endParaRPr lang="uk-UA" sz="3300" b="1" dirty="0"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sp>
        <p:nvSpPr>
          <p:cNvPr id="36" name="Rectangle 31">
            <a:extLst>
              <a:ext uri="{FF2B5EF4-FFF2-40B4-BE49-F238E27FC236}">
                <a16:creationId xmlns:a16="http://schemas.microsoft.com/office/drawing/2014/main" id="{C2A9B0E5-C2C1-4B85-99A9-117A659D5F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53202" y="363389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A8AEACA-9535-4BE8-A91B-8BE82BA547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8506" y="2935541"/>
            <a:ext cx="621792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A0F9AE2-817D-75EB-4923-99C3807DD3A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993" r="3" b="4205"/>
          <a:stretch/>
        </p:blipFill>
        <p:spPr>
          <a:xfrm>
            <a:off x="7684006" y="3390745"/>
            <a:ext cx="4229773" cy="2144226"/>
          </a:xfrm>
          <a:prstGeom prst="rect">
            <a:avLst/>
          </a:prstGeom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0FEF99E6-EE3F-0006-ABBF-1864AB4D73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648" y="3144981"/>
            <a:ext cx="6272784" cy="342207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виявленні загрози формується текстове повідомлення, яке містить інформацію про виявлену загрозу. Це повідомлення включає заголовок та текстовий вміст, який містить короткий опис виявленої потенційної загрозливої дії.</a:t>
            </a:r>
          </a:p>
          <a:p>
            <a:pPr marL="0" indent="0" algn="just">
              <a:buNone/>
            </a:pP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відправлення електронної пошти використовується бібліотека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smtplib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Спочатку здійснюється спроба встановлення з’єднання з сервером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SMTP, 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після успішної аутентифікації відправляється електронне повідомлення.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Місце для вмісту 3">
            <a:extLst>
              <a:ext uri="{FF2B5EF4-FFF2-40B4-BE49-F238E27FC236}">
                <a16:creationId xmlns:a16="http://schemas.microsoft.com/office/drawing/2014/main" id="{48127677-5D4A-EF40-B7EB-151FEC36508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" b="2507"/>
          <a:stretch/>
        </p:blipFill>
        <p:spPr>
          <a:xfrm>
            <a:off x="7684007" y="1078992"/>
            <a:ext cx="4229773" cy="1729324"/>
          </a:xfrm>
          <a:prstGeom prst="rect">
            <a:avLst/>
          </a:prstGeom>
        </p:spPr>
      </p:pic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F22E29B9-9836-D191-053A-F8AFB676A41E}"/>
              </a:ext>
            </a:extLst>
          </p:cNvPr>
          <p:cNvSpPr txBox="1">
            <a:spLocks/>
          </p:cNvSpPr>
          <p:nvPr/>
        </p:nvSpPr>
        <p:spPr>
          <a:xfrm>
            <a:off x="11619506" y="6343069"/>
            <a:ext cx="569445" cy="48437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200" b="1" dirty="0">
                <a:latin typeface="Batang" panose="02030600000101010101" pitchFamily="18" charset="-127"/>
                <a:ea typeface="Batang" panose="02030600000101010101" pitchFamily="18" charset="-127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27462695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69D47016-023F-44BD-981C-50E7A10A66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84C6D0-8AF2-A6A2-20DF-76E7309E7C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457200"/>
            <a:ext cx="4343400" cy="1929384"/>
          </a:xfrm>
        </p:spPr>
        <p:txBody>
          <a:bodyPr anchor="ctr">
            <a:normAutofit/>
          </a:bodyPr>
          <a:lstStyle/>
          <a:p>
            <a:r>
              <a:rPr lang="uk-UA" sz="4800" b="1" dirty="0">
                <a:latin typeface="Batang" panose="02030600000101010101" pitchFamily="18" charset="-127"/>
                <a:ea typeface="Batang" panose="02030600000101010101" pitchFamily="18" charset="-127"/>
              </a:rPr>
              <a:t>Робота програми</a:t>
            </a:r>
          </a:p>
        </p:txBody>
      </p:sp>
      <p:sp>
        <p:nvSpPr>
          <p:cNvPr id="14" name="sketchy line">
            <a:extLst>
              <a:ext uri="{FF2B5EF4-FFF2-40B4-BE49-F238E27FC236}">
                <a16:creationId xmlns:a16="http://schemas.microsoft.com/office/drawing/2014/main" id="{6D8B37B0-0682-433E-BC8D-498C04ABD9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471415" y="1412748"/>
            <a:ext cx="1554480" cy="18288"/>
          </a:xfrm>
          <a:custGeom>
            <a:avLst/>
            <a:gdLst>
              <a:gd name="connsiteX0" fmla="*/ 0 w 1554480"/>
              <a:gd name="connsiteY0" fmla="*/ 0 h 18288"/>
              <a:gd name="connsiteX1" fmla="*/ 549250 w 1554480"/>
              <a:gd name="connsiteY1" fmla="*/ 0 h 18288"/>
              <a:gd name="connsiteX2" fmla="*/ 1082954 w 1554480"/>
              <a:gd name="connsiteY2" fmla="*/ 0 h 18288"/>
              <a:gd name="connsiteX3" fmla="*/ 1554480 w 1554480"/>
              <a:gd name="connsiteY3" fmla="*/ 0 h 18288"/>
              <a:gd name="connsiteX4" fmla="*/ 1554480 w 1554480"/>
              <a:gd name="connsiteY4" fmla="*/ 18288 h 18288"/>
              <a:gd name="connsiteX5" fmla="*/ 1067410 w 1554480"/>
              <a:gd name="connsiteY5" fmla="*/ 18288 h 18288"/>
              <a:gd name="connsiteX6" fmla="*/ 549250 w 1554480"/>
              <a:gd name="connsiteY6" fmla="*/ 18288 h 18288"/>
              <a:gd name="connsiteX7" fmla="*/ 0 w 1554480"/>
              <a:gd name="connsiteY7" fmla="*/ 18288 h 18288"/>
              <a:gd name="connsiteX8" fmla="*/ 0 w 1554480"/>
              <a:gd name="connsiteY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54480" h="18288" fill="none" extrusionOk="0">
                <a:moveTo>
                  <a:pt x="0" y="0"/>
                </a:moveTo>
                <a:cubicBezTo>
                  <a:pt x="114141" y="-19864"/>
                  <a:pt x="345055" y="-1657"/>
                  <a:pt x="549250" y="0"/>
                </a:cubicBezTo>
                <a:cubicBezTo>
                  <a:pt x="753445" y="1657"/>
                  <a:pt x="862292" y="-5674"/>
                  <a:pt x="1082954" y="0"/>
                </a:cubicBezTo>
                <a:cubicBezTo>
                  <a:pt x="1303616" y="5674"/>
                  <a:pt x="1363530" y="4537"/>
                  <a:pt x="1554480" y="0"/>
                </a:cubicBezTo>
                <a:cubicBezTo>
                  <a:pt x="1554963" y="7176"/>
                  <a:pt x="1553909" y="13682"/>
                  <a:pt x="1554480" y="18288"/>
                </a:cubicBezTo>
                <a:cubicBezTo>
                  <a:pt x="1338847" y="6127"/>
                  <a:pt x="1215066" y="37851"/>
                  <a:pt x="1067410" y="18288"/>
                </a:cubicBezTo>
                <a:cubicBezTo>
                  <a:pt x="919754" y="-1275"/>
                  <a:pt x="800465" y="3080"/>
                  <a:pt x="549250" y="18288"/>
                </a:cubicBezTo>
                <a:cubicBezTo>
                  <a:pt x="298035" y="33496"/>
                  <a:pt x="158868" y="22769"/>
                  <a:pt x="0" y="18288"/>
                </a:cubicBezTo>
                <a:cubicBezTo>
                  <a:pt x="-655" y="13237"/>
                  <a:pt x="709" y="4645"/>
                  <a:pt x="0" y="0"/>
                </a:cubicBezTo>
                <a:close/>
              </a:path>
              <a:path w="1554480" h="18288" stroke="0" extrusionOk="0">
                <a:moveTo>
                  <a:pt x="0" y="0"/>
                </a:moveTo>
                <a:cubicBezTo>
                  <a:pt x="249941" y="-58"/>
                  <a:pt x="367334" y="23448"/>
                  <a:pt x="502615" y="0"/>
                </a:cubicBezTo>
                <a:cubicBezTo>
                  <a:pt x="637897" y="-23448"/>
                  <a:pt x="813653" y="-20418"/>
                  <a:pt x="974141" y="0"/>
                </a:cubicBezTo>
                <a:cubicBezTo>
                  <a:pt x="1134629" y="20418"/>
                  <a:pt x="1268772" y="6288"/>
                  <a:pt x="1554480" y="0"/>
                </a:cubicBezTo>
                <a:cubicBezTo>
                  <a:pt x="1554917" y="7222"/>
                  <a:pt x="1555359" y="13299"/>
                  <a:pt x="1554480" y="18288"/>
                </a:cubicBezTo>
                <a:cubicBezTo>
                  <a:pt x="1336087" y="12172"/>
                  <a:pt x="1310024" y="19759"/>
                  <a:pt x="1067410" y="18288"/>
                </a:cubicBezTo>
                <a:cubicBezTo>
                  <a:pt x="824796" y="16818"/>
                  <a:pt x="787902" y="34647"/>
                  <a:pt x="518160" y="18288"/>
                </a:cubicBezTo>
                <a:cubicBezTo>
                  <a:pt x="248418" y="1930"/>
                  <a:pt x="133160" y="9205"/>
                  <a:pt x="0" y="18288"/>
                </a:cubicBezTo>
                <a:cubicBezTo>
                  <a:pt x="-643" y="9451"/>
                  <a:pt x="-340" y="7114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86B69FD2-F11B-49B0-0643-859F8B7DC3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41262" y="457200"/>
            <a:ext cx="6181345" cy="2175164"/>
          </a:xfrm>
        </p:spPr>
        <p:txBody>
          <a:bodyPr anchor="ctr">
            <a:normAutofit fontScale="92500" lnSpcReduction="20000"/>
          </a:bodyPr>
          <a:lstStyle/>
          <a:p>
            <a:pPr marL="0" indent="0" algn="just">
              <a:buNone/>
            </a:pP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Програма виявила потенційні загрози у мережі. Зокрема, виявлено два мережевих пакети з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IP-</a:t>
            </a:r>
            <a:r>
              <a:rPr lang="uk-UA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адресою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192.168.1.109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що взаємодіють з різними зовнішніми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IP-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адресами на портах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HTTPS.</a:t>
            </a:r>
          </a:p>
          <a:p>
            <a:pPr marL="0" indent="0" algn="just">
              <a:buNone/>
            </a:pP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Після виявлення цих загроз програма автоматично відправила сповіщення електронною поштою. Після завершення сканування програма вивела повідомлення про завершення та інформацію про всі виявлені загрози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930E04B-D77A-AC5F-F37B-556D9945C8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344" y="3452013"/>
            <a:ext cx="5468112" cy="1913838"/>
          </a:xfrm>
          <a:prstGeom prst="rect">
            <a:avLst/>
          </a:prstGeom>
        </p:spPr>
      </p:pic>
      <p:pic>
        <p:nvPicPr>
          <p:cNvPr id="4" name="Місце для вмісту 3">
            <a:extLst>
              <a:ext uri="{FF2B5EF4-FFF2-40B4-BE49-F238E27FC236}">
                <a16:creationId xmlns:a16="http://schemas.microsoft.com/office/drawing/2014/main" id="{A9A92B21-E01B-D608-1D34-0A784C41BD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4496" y="3629132"/>
            <a:ext cx="5468112" cy="1559600"/>
          </a:xfrm>
          <a:prstGeom prst="rect">
            <a:avLst/>
          </a:prstGeom>
        </p:spPr>
      </p:pic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596F50CB-B97D-7BCE-14BD-644BB6F01E2E}"/>
              </a:ext>
            </a:extLst>
          </p:cNvPr>
          <p:cNvSpPr txBox="1">
            <a:spLocks/>
          </p:cNvSpPr>
          <p:nvPr/>
        </p:nvSpPr>
        <p:spPr>
          <a:xfrm>
            <a:off x="11619506" y="6343069"/>
            <a:ext cx="569445" cy="48437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200" b="1" dirty="0">
                <a:latin typeface="Batang" panose="02030600000101010101" pitchFamily="18" charset="-127"/>
                <a:ea typeface="Batang" panose="02030600000101010101" pitchFamily="18" charset="-127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13282909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C66529-2351-02D5-11E9-205B10B153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uk-UA" sz="5400" dirty="0">
                <a:latin typeface="Batang" panose="02030600000101010101" pitchFamily="18" charset="-127"/>
                <a:ea typeface="Batang" panose="02030600000101010101" pitchFamily="18" charset="-127"/>
              </a:rPr>
              <a:t>Висновки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57467D79-F75F-18DB-493A-6830B20FF6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 даній роботі були розглянуті питання захисту критичної інфраструктури від кібератак. Аналізуючи різні аспекти цієї проблеми, було виявлено, що кібератаки на критичну інфраструктуру стають все більш поширеними і серйозними загрозами для суспільства.</a:t>
            </a:r>
          </a:p>
          <a:p>
            <a:pPr marL="0" indent="0" algn="just">
              <a:buNone/>
            </a:pP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</a:t>
            </a:r>
            <a:r>
              <a:rPr lang="uk-UA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 основі проведеної роботи можна зробити висновок, що захист критичної інфраструктури є надзвичайно важливим завданням для забезпечення стабільності та безпеки держави. Основною метою цього </a:t>
            </a:r>
            <a:r>
              <a:rPr lang="uk-UA" sz="2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проєкту</a:t>
            </a:r>
            <a:r>
              <a:rPr lang="uk-UA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було визначення ефективних технологій та стратегій, які зможуть забезпечити надійний рівень безпеки критичній інфраструктурі. Результати дослідження досягли поставленої мети, розроблені рекомендації є значним внеском у розвиток галузі кібербезпеки критичної інфраструктури.</a:t>
            </a:r>
          </a:p>
          <a:p>
            <a:endParaRPr lang="uk-UA" sz="2200" dirty="0"/>
          </a:p>
        </p:txBody>
      </p:sp>
      <p:sp>
        <p:nvSpPr>
          <p:cNvPr id="4" name="Підзаголовок 2">
            <a:extLst>
              <a:ext uri="{FF2B5EF4-FFF2-40B4-BE49-F238E27FC236}">
                <a16:creationId xmlns:a16="http://schemas.microsoft.com/office/drawing/2014/main" id="{B742A08B-D4F3-2FE3-0EAE-E6FA2AC6C219}"/>
              </a:ext>
            </a:extLst>
          </p:cNvPr>
          <p:cNvSpPr txBox="1">
            <a:spLocks/>
          </p:cNvSpPr>
          <p:nvPr/>
        </p:nvSpPr>
        <p:spPr>
          <a:xfrm>
            <a:off x="11619506" y="6343069"/>
            <a:ext cx="569445" cy="48437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200" b="1" dirty="0">
                <a:latin typeface="Batang" panose="02030600000101010101" pitchFamily="18" charset="-127"/>
                <a:ea typeface="Batang" panose="02030600000101010101" pitchFamily="18" charset="-127"/>
              </a:rPr>
              <a:t>1</a:t>
            </a:r>
            <a:r>
              <a:rPr lang="en-US" sz="2200" b="1" dirty="0">
                <a:latin typeface="Batang" panose="02030600000101010101" pitchFamily="18" charset="-127"/>
                <a:ea typeface="Batang" panose="02030600000101010101" pitchFamily="18" charset="-127"/>
              </a:rPr>
              <a:t>5</a:t>
            </a:r>
            <a:endParaRPr lang="ru-RU" sz="2200" b="1" dirty="0"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67771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C1EB28-DE8F-B001-1441-3AF1B068CB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969212"/>
            <a:ext cx="5334000" cy="1402470"/>
          </a:xfrm>
        </p:spPr>
        <p:txBody>
          <a:bodyPr anchor="t">
            <a:normAutofit/>
          </a:bodyPr>
          <a:lstStyle/>
          <a:p>
            <a:r>
              <a:rPr lang="en-US" b="1" dirty="0" err="1">
                <a:latin typeface="Batang" panose="02030600000101010101" pitchFamily="18" charset="-127"/>
                <a:ea typeface="Batang" panose="02030600000101010101" pitchFamily="18" charset="-127"/>
                <a:cs typeface="Times New Roman" panose="02020603050405020304" pitchFamily="18" charset="0"/>
              </a:rPr>
              <a:t>Критична</a:t>
            </a:r>
            <a:r>
              <a:rPr lang="en-US" b="1" dirty="0">
                <a:latin typeface="Batang" panose="02030600000101010101" pitchFamily="18" charset="-127"/>
                <a:ea typeface="Batang" panose="02030600000101010101" pitchFamily="18" charset="-127"/>
                <a:cs typeface="Times New Roman" panose="02020603050405020304" pitchFamily="18" charset="0"/>
              </a:rPr>
              <a:t> </a:t>
            </a:r>
            <a:r>
              <a:rPr lang="en-US" b="1" dirty="0" err="1">
                <a:latin typeface="Batang" panose="02030600000101010101" pitchFamily="18" charset="-127"/>
                <a:ea typeface="Batang" panose="02030600000101010101" pitchFamily="18" charset="-127"/>
                <a:cs typeface="Times New Roman" panose="02020603050405020304" pitchFamily="18" charset="0"/>
              </a:rPr>
              <a:t>інфраструктура</a:t>
            </a:r>
            <a:endParaRPr lang="ru-RU" sz="4800" dirty="0">
              <a:latin typeface="Batang" panose="02030600000101010101" pitchFamily="18" charset="-127"/>
              <a:ea typeface="Batang" panose="02030600000101010101" pitchFamily="18" charset="-127"/>
              <a:cs typeface="Times New Roman" panose="02020603050405020304" pitchFamily="18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503BFE4-729B-D9D0-C17B-501E6AF112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65140" y="871146"/>
            <a:ext cx="736939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DD7F1C9B-A6B9-E463-9FD2-1CC1367896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2456499"/>
            <a:ext cx="5770418" cy="397821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sz="2400" dirty="0">
                <a:effectLst/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Критична інфраструктура є важливим фактором для стабільного функціонування будь-якої держави, включаючи Україну. Критична інфраструктура – сукупність об’єктів критичної інфраструктури.  Вона представляє собою сукупність систем, об'єктів і ресурсів, які мають вирішальне значення для забезпечення життєдіяльності суспільства, безпеки нації та стійкості економіки.</a:t>
            </a:r>
            <a:endParaRPr lang="ru-RU" sz="2400" dirty="0">
              <a:effectLst/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dirty="0"/>
          </a:p>
        </p:txBody>
      </p:sp>
      <p:pic>
        <p:nvPicPr>
          <p:cNvPr id="5" name="Місце для вмісту 10">
            <a:extLst>
              <a:ext uri="{FF2B5EF4-FFF2-40B4-BE49-F238E27FC236}">
                <a16:creationId xmlns:a16="http://schemas.microsoft.com/office/drawing/2014/main" id="{77CAE604-F394-FB76-CDA5-5CB6A54049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871146"/>
            <a:ext cx="6373857" cy="5099086"/>
          </a:xfrm>
          <a:prstGeom prst="rect">
            <a:avLst/>
          </a:prstGeom>
        </p:spPr>
      </p:pic>
      <p:sp>
        <p:nvSpPr>
          <p:cNvPr id="4" name="Підзаголовок 2">
            <a:extLst>
              <a:ext uri="{FF2B5EF4-FFF2-40B4-BE49-F238E27FC236}">
                <a16:creationId xmlns:a16="http://schemas.microsoft.com/office/drawing/2014/main" id="{FB094CEC-CDF2-1374-B631-512C4D0D8905}"/>
              </a:ext>
            </a:extLst>
          </p:cNvPr>
          <p:cNvSpPr txBox="1">
            <a:spLocks/>
          </p:cNvSpPr>
          <p:nvPr/>
        </p:nvSpPr>
        <p:spPr>
          <a:xfrm>
            <a:off x="11813373" y="6343069"/>
            <a:ext cx="375578" cy="48437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200" b="1" dirty="0">
                <a:latin typeface="Batang" panose="02030600000101010101" pitchFamily="18" charset="-127"/>
                <a:ea typeface="Batang" panose="02030600000101010101" pitchFamily="18" charset="-127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1377439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43B2CF-95F1-E3AA-1556-48CB0139AE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701009"/>
            <a:ext cx="4368602" cy="1581201"/>
          </a:xfrm>
        </p:spPr>
        <p:txBody>
          <a:bodyPr anchor="b">
            <a:normAutofit/>
          </a:bodyPr>
          <a:lstStyle/>
          <a:p>
            <a:r>
              <a:rPr lang="ru-RU" sz="4800" b="1" dirty="0" err="1">
                <a:latin typeface="Batang" panose="02030600000101010101" pitchFamily="18" charset="-127"/>
                <a:ea typeface="Batang" panose="02030600000101010101" pitchFamily="18" charset="-127"/>
              </a:rPr>
              <a:t>Класифікація</a:t>
            </a:r>
            <a:r>
              <a:rPr lang="ru-RU" sz="4800" b="1" dirty="0">
                <a:latin typeface="Batang" panose="02030600000101010101" pitchFamily="18" charset="-127"/>
                <a:ea typeface="Batang" panose="02030600000101010101" pitchFamily="18" charset="-127"/>
              </a:rPr>
              <a:t> </a:t>
            </a:r>
            <a:r>
              <a:rPr lang="ru-RU" sz="4800" b="1" dirty="0" err="1">
                <a:latin typeface="Batang" panose="02030600000101010101" pitchFamily="18" charset="-127"/>
                <a:ea typeface="Batang" panose="02030600000101010101" pitchFamily="18" charset="-127"/>
              </a:rPr>
              <a:t>кіберзагроз</a:t>
            </a:r>
            <a:endParaRPr lang="ru-RU" sz="5400" dirty="0"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sp>
        <p:nvSpPr>
          <p:cNvPr id="14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A85AAD7-EAF4-9A21-FC33-CC0DC7D72C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872899"/>
            <a:ext cx="4555375" cy="3320668"/>
          </a:xfrm>
        </p:spPr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ru-RU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Загрози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для </a:t>
            </a:r>
            <a:r>
              <a:rPr lang="ru-RU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критичної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інфраструктури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держави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можуть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виникати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з </a:t>
            </a:r>
            <a:r>
              <a:rPr lang="ru-RU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різних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джерел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і </a:t>
            </a:r>
            <a:r>
              <a:rPr lang="ru-RU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мати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різні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форми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прояву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ru-RU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Найбільш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поширеними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загрозами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є </a:t>
            </a:r>
            <a:r>
              <a:rPr lang="ru-RU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кібератаки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тобто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злочинні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дії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спрямовані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на </a:t>
            </a:r>
            <a:r>
              <a:rPr lang="ru-RU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комп'ютерні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системи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та </a:t>
            </a:r>
            <a:r>
              <a:rPr lang="ru-RU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мережі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з метою </a:t>
            </a:r>
            <a:r>
              <a:rPr lang="ru-RU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завдання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шкоди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незаконного </a:t>
            </a:r>
            <a:r>
              <a:rPr lang="ru-RU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отримання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інформації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або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переривання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функціонування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інфраструктури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10" name="Місце для вмісту 16">
            <a:extLst>
              <a:ext uri="{FF2B5EF4-FFF2-40B4-BE49-F238E27FC236}">
                <a16:creationId xmlns:a16="http://schemas.microsoft.com/office/drawing/2014/main" id="{C9B804BC-58B8-4C39-91C8-222C2D95D9A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5617268"/>
              </p:ext>
            </p:extLst>
          </p:nvPr>
        </p:nvGraphicFramePr>
        <p:xfrm>
          <a:off x="1929973" y="664433"/>
          <a:ext cx="13524462" cy="53591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Прямокутник: округлені кути 10">
            <a:extLst>
              <a:ext uri="{FF2B5EF4-FFF2-40B4-BE49-F238E27FC236}">
                <a16:creationId xmlns:a16="http://schemas.microsoft.com/office/drawing/2014/main" id="{8E821AEC-A422-9FB9-CCAB-5BA14D07C021}"/>
              </a:ext>
            </a:extLst>
          </p:cNvPr>
          <p:cNvSpPr/>
          <p:nvPr/>
        </p:nvSpPr>
        <p:spPr>
          <a:xfrm>
            <a:off x="7449175" y="3056747"/>
            <a:ext cx="2486057" cy="574545"/>
          </a:xfrm>
          <a:prstGeom prst="round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ТИПИ КІБЕРЗАГРОЗ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12F63D20-9D5A-654A-54AB-B6D6B66F130A}"/>
              </a:ext>
            </a:extLst>
          </p:cNvPr>
          <p:cNvSpPr txBox="1">
            <a:spLocks/>
          </p:cNvSpPr>
          <p:nvPr/>
        </p:nvSpPr>
        <p:spPr>
          <a:xfrm>
            <a:off x="11813373" y="6343069"/>
            <a:ext cx="375578" cy="48437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200" b="1" dirty="0">
                <a:latin typeface="Batang" panose="02030600000101010101" pitchFamily="18" charset="-127"/>
                <a:ea typeface="Batang" panose="02030600000101010101" pitchFamily="18" charset="-127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6745997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Isosceles Triangle 20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Місце для вмісту 3">
            <a:extLst>
              <a:ext uri="{FF2B5EF4-FFF2-40B4-BE49-F238E27FC236}">
                <a16:creationId xmlns:a16="http://schemas.microsoft.com/office/drawing/2014/main" id="{17FFDF99-92AF-CDCD-8F71-6F3846B0B5B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1922637"/>
              </p:ext>
            </p:extLst>
          </p:nvPr>
        </p:nvGraphicFramePr>
        <p:xfrm>
          <a:off x="643467" y="643470"/>
          <a:ext cx="10905068" cy="5838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81094">
                  <a:extLst>
                    <a:ext uri="{9D8B030D-6E8A-4147-A177-3AD203B41FA5}">
                      <a16:colId xmlns:a16="http://schemas.microsoft.com/office/drawing/2014/main" val="2542992071"/>
                    </a:ext>
                  </a:extLst>
                </a:gridCol>
                <a:gridCol w="3661987">
                  <a:extLst>
                    <a:ext uri="{9D8B030D-6E8A-4147-A177-3AD203B41FA5}">
                      <a16:colId xmlns:a16="http://schemas.microsoft.com/office/drawing/2014/main" val="4045085569"/>
                    </a:ext>
                  </a:extLst>
                </a:gridCol>
                <a:gridCol w="3661987">
                  <a:extLst>
                    <a:ext uri="{9D8B030D-6E8A-4147-A177-3AD203B41FA5}">
                      <a16:colId xmlns:a16="http://schemas.microsoft.com/office/drawing/2014/main" val="3682961126"/>
                    </a:ext>
                  </a:extLst>
                </a:gridCol>
              </a:tblGrid>
              <a:tr h="445685">
                <a:tc>
                  <a:txBody>
                    <a:bodyPr/>
                    <a:lstStyle/>
                    <a:p>
                      <a:pPr algn="ctr"/>
                      <a:r>
                        <a:rPr lang="uk-UA" sz="20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Кібератака</a:t>
                      </a:r>
                      <a:endParaRPr lang="ru-RU" sz="2000" b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1292" marR="101292" marT="50646" marB="506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0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Опис сценарію</a:t>
                      </a:r>
                      <a:endParaRPr lang="ru-RU" sz="2000" b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1292" marR="101292" marT="50646" marB="506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0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Наслідки</a:t>
                      </a:r>
                      <a:endParaRPr lang="ru-RU" sz="2000" b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1292" marR="101292" marT="50646" marB="50646"/>
                </a:tc>
                <a:extLst>
                  <a:ext uri="{0D108BD9-81ED-4DB2-BD59-A6C34878D82A}">
                    <a16:rowId xmlns:a16="http://schemas.microsoft.com/office/drawing/2014/main" val="4137457219"/>
                  </a:ext>
                </a:extLst>
              </a:tr>
              <a:tr h="1357313">
                <a:tc>
                  <a:txBody>
                    <a:bodyPr/>
                    <a:lstStyle/>
                    <a:p>
                      <a:pPr algn="just"/>
                      <a:r>
                        <a:rPr lang="uk-UA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Кібератака на «</a:t>
                      </a:r>
                      <a:r>
                        <a:rPr lang="uk-UA" sz="1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Прикарпаттяобленерго</a:t>
                      </a:r>
                      <a:r>
                        <a:rPr lang="uk-UA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1292" marR="101292" marT="50646" marB="50646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uk-UA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Отримання доступу до мережі завдяки зараженню </a:t>
                      </a:r>
                      <a:r>
                        <a:rPr lang="uk-UA" sz="20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комп’ютера співробітника троянською програмою «</a:t>
                      </a:r>
                      <a:r>
                        <a:rPr lang="en-US" sz="2000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BlackEnergy</a:t>
                      </a:r>
                      <a:r>
                        <a:rPr lang="uk-UA" sz="20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»</a:t>
                      </a:r>
                      <a:r>
                        <a:rPr lang="ru-RU" sz="20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1292" marR="101292" marT="50646" marB="50646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uk-UA" sz="20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Порушена робота 30 станцій, 230 тисяч людей залишались без світла протягом декількох годин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1292" marR="101292" marT="50646" marB="50646"/>
                </a:tc>
                <a:extLst>
                  <a:ext uri="{0D108BD9-81ED-4DB2-BD59-A6C34878D82A}">
                    <a16:rowId xmlns:a16="http://schemas.microsoft.com/office/drawing/2014/main" val="3057077632"/>
                  </a:ext>
                </a:extLst>
              </a:tr>
              <a:tr h="1357313">
                <a:tc>
                  <a:txBody>
                    <a:bodyPr/>
                    <a:lstStyle/>
                    <a:p>
                      <a:pPr algn="just"/>
                      <a:r>
                        <a:rPr lang="uk-UA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Атака нульового дня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1292" marR="101292" marT="50646" marB="50646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uk-UA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Використання вразливості нульового дня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1292" marR="101292" marT="50646" marB="50646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uk-UA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Відключення підстанції від якої живилися підприємства, державні установи та населення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1292" marR="101292" marT="50646" marB="50646"/>
                </a:tc>
                <a:extLst>
                  <a:ext uri="{0D108BD9-81ED-4DB2-BD59-A6C34878D82A}">
                    <a16:rowId xmlns:a16="http://schemas.microsoft.com/office/drawing/2014/main" val="3833195192"/>
                  </a:ext>
                </a:extLst>
              </a:tr>
              <a:tr h="1357313">
                <a:tc>
                  <a:txBody>
                    <a:bodyPr/>
                    <a:lstStyle/>
                    <a:p>
                      <a:pPr algn="just"/>
                      <a:r>
                        <a:rPr lang="uk-UA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Файлова атака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1292" marR="101292" marT="50646" marB="50646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uk-UA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Використання </a:t>
                      </a:r>
                      <a:r>
                        <a:rPr lang="uk-UA" sz="20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</a:t>
                      </a:r>
                      <a:r>
                        <a:rPr lang="en-US" sz="2000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BlackEnergy</a:t>
                      </a:r>
                      <a:r>
                        <a:rPr lang="uk-UA" sz="20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»</a:t>
                      </a:r>
                      <a:r>
                        <a:rPr lang="ru-RU" sz="20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та </a:t>
                      </a:r>
                      <a:r>
                        <a:rPr lang="uk-UA" sz="20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</a:t>
                      </a:r>
                      <a:r>
                        <a:rPr lang="en-US" sz="20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KillDisk</a:t>
                      </a:r>
                      <a:r>
                        <a:rPr lang="uk-UA" sz="20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»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1292" marR="101292" marT="50646" marB="50646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uk-UA" sz="20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Знищення інформації, вимкнення обладнання, затримки у бюджетних виплатах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1292" marR="101292" marT="50646" marB="50646"/>
                </a:tc>
                <a:extLst>
                  <a:ext uri="{0D108BD9-81ED-4DB2-BD59-A6C34878D82A}">
                    <a16:rowId xmlns:a16="http://schemas.microsoft.com/office/drawing/2014/main" val="1478588186"/>
                  </a:ext>
                </a:extLst>
              </a:tr>
              <a:tr h="1053437">
                <a:tc>
                  <a:txBody>
                    <a:bodyPr/>
                    <a:lstStyle/>
                    <a:p>
                      <a:pPr algn="just"/>
                      <a:r>
                        <a:rPr lang="uk-UA" sz="20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Атака вірусом «</a:t>
                      </a:r>
                      <a:r>
                        <a:rPr lang="en-US" sz="200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NotPetya</a:t>
                      </a:r>
                      <a:r>
                        <a:rPr lang="uk-UA" sz="20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endParaRPr lang="ru-RU" sz="2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1292" marR="101292" marT="50646" marB="50646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uk-UA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Використання вірусу «</a:t>
                      </a:r>
                      <a:r>
                        <a:rPr lang="en-US" sz="20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NotPetya</a:t>
                      </a:r>
                      <a:r>
                        <a:rPr lang="uk-UA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 через програму </a:t>
                      </a:r>
                      <a:r>
                        <a:rPr lang="en-US" sz="20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M.E.Doc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1292" marR="101292" marT="50646" marB="50646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uk-UA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Зараження десятків тисяч комп’ютерів, знищення інформації</a:t>
                      </a:r>
                      <a:r>
                        <a:rPr lang="en-US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uk-UA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глобальні збитки – 10 млрд. </a:t>
                      </a:r>
                      <a:r>
                        <a:rPr lang="en-US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$.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1292" marR="101292" marT="50646" marB="50646"/>
                </a:tc>
                <a:extLst>
                  <a:ext uri="{0D108BD9-81ED-4DB2-BD59-A6C34878D82A}">
                    <a16:rowId xmlns:a16="http://schemas.microsoft.com/office/drawing/2014/main" val="647562244"/>
                  </a:ext>
                </a:extLst>
              </a:tr>
            </a:tbl>
          </a:graphicData>
        </a:graphic>
      </p:graphicFrame>
      <p:sp>
        <p:nvSpPr>
          <p:cNvPr id="2" name="Підзаголовок 2">
            <a:extLst>
              <a:ext uri="{FF2B5EF4-FFF2-40B4-BE49-F238E27FC236}">
                <a16:creationId xmlns:a16="http://schemas.microsoft.com/office/drawing/2014/main" id="{8ADF7980-9B46-41B8-3967-88556CB7BCFB}"/>
              </a:ext>
            </a:extLst>
          </p:cNvPr>
          <p:cNvSpPr txBox="1">
            <a:spLocks/>
          </p:cNvSpPr>
          <p:nvPr/>
        </p:nvSpPr>
        <p:spPr>
          <a:xfrm>
            <a:off x="11813373" y="6343069"/>
            <a:ext cx="375578" cy="48437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200" b="1" dirty="0">
                <a:latin typeface="Batang" panose="02030600000101010101" pitchFamily="18" charset="-127"/>
                <a:ea typeface="Batang" panose="02030600000101010101" pitchFamily="18" charset="-127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2070817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2C61293E-6EBE-43EF-A52C-9BEBFD7679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5CE6C35-5E85-5BE5-2A0E-92813DB31B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97762" y="329184"/>
            <a:ext cx="6251110" cy="1783080"/>
          </a:xfrm>
        </p:spPr>
        <p:txBody>
          <a:bodyPr anchor="b">
            <a:normAutofit/>
          </a:bodyPr>
          <a:lstStyle/>
          <a:p>
            <a:r>
              <a:rPr lang="ru-RU" sz="5400" b="1" dirty="0" err="1">
                <a:latin typeface="Batang" panose="02030600000101010101" pitchFamily="18" charset="-127"/>
                <a:ea typeface="Batang" panose="02030600000101010101" pitchFamily="18" charset="-127"/>
              </a:rPr>
              <a:t>Методології</a:t>
            </a:r>
            <a:endParaRPr lang="uk-UA" sz="5400" b="1" dirty="0"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0B81F88-4840-4EAA-FBD5-1DF3FAD86E8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35" r="27334" b="-1"/>
          <a:stretch/>
        </p:blipFill>
        <p:spPr>
          <a:xfrm>
            <a:off x="1" y="10"/>
            <a:ext cx="4657344" cy="6857990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8" name="sketchy line">
            <a:extLst>
              <a:ext uri="{FF2B5EF4-FFF2-40B4-BE49-F238E27FC236}">
                <a16:creationId xmlns:a16="http://schemas.microsoft.com/office/drawing/2014/main" id="{21540236-BFD5-4A9D-8840-4703E7F768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97762" y="2374947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4166AC92-A4E2-E29A-7EF8-E77DFF472E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7762" y="2706624"/>
            <a:ext cx="6251110" cy="3483864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150000"/>
              </a:lnSpc>
            </a:pPr>
            <a:r>
              <a:rPr lang="uk-UA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Mitre</a:t>
            </a:r>
            <a:r>
              <a:rPr lang="uk-UA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ATT&amp;CK </a:t>
            </a:r>
            <a:r>
              <a:rPr lang="uk-UA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Framework</a:t>
            </a:r>
            <a:endParaRPr lang="uk-UA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Cyber Kill Chain</a:t>
            </a:r>
            <a:endParaRPr lang="uk-UA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STRIDE</a:t>
            </a:r>
            <a:endParaRPr lang="uk-UA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uk-UA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OWASP </a:t>
            </a:r>
            <a:r>
              <a:rPr lang="uk-UA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Risk</a:t>
            </a:r>
            <a:r>
              <a:rPr lang="uk-UA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Rating</a:t>
            </a:r>
            <a:r>
              <a:rPr lang="uk-UA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Methodology</a:t>
            </a:r>
            <a:endParaRPr lang="uk-UA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uk-UA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NIST </a:t>
            </a:r>
            <a:r>
              <a:rPr lang="uk-UA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Cybersecurity</a:t>
            </a:r>
            <a:r>
              <a:rPr lang="uk-UA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Framework</a:t>
            </a:r>
            <a:endParaRPr lang="uk-UA" dirty="0">
              <a:latin typeface="Times New Roman" panose="02020603050405020304" pitchFamily="18" charset="0"/>
            </a:endParaRPr>
          </a:p>
        </p:txBody>
      </p:sp>
      <p:sp>
        <p:nvSpPr>
          <p:cNvPr id="4" name="Підзаголовок 2">
            <a:extLst>
              <a:ext uri="{FF2B5EF4-FFF2-40B4-BE49-F238E27FC236}">
                <a16:creationId xmlns:a16="http://schemas.microsoft.com/office/drawing/2014/main" id="{75638104-43A0-8A08-274F-9D2B2BF4107C}"/>
              </a:ext>
            </a:extLst>
          </p:cNvPr>
          <p:cNvSpPr txBox="1">
            <a:spLocks/>
          </p:cNvSpPr>
          <p:nvPr/>
        </p:nvSpPr>
        <p:spPr>
          <a:xfrm>
            <a:off x="11813373" y="6343069"/>
            <a:ext cx="375578" cy="48437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200" b="1" dirty="0">
                <a:latin typeface="Batang" panose="02030600000101010101" pitchFamily="18" charset="-127"/>
                <a:ea typeface="Batang" panose="02030600000101010101" pitchFamily="18" charset="-127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3503900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65E721-B09F-92CC-1FD9-DF5CE8E56D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8557" y="1138036"/>
            <a:ext cx="5444382" cy="1402470"/>
          </a:xfrm>
        </p:spPr>
        <p:txBody>
          <a:bodyPr anchor="t">
            <a:normAutofit/>
          </a:bodyPr>
          <a:lstStyle/>
          <a:p>
            <a:r>
              <a:rPr lang="uk-UA" sz="3600" b="1" dirty="0">
                <a:latin typeface="Batang" panose="02030600000101010101" pitchFamily="18" charset="-127"/>
                <a:ea typeface="Batang" panose="02030600000101010101" pitchFamily="18" charset="-127"/>
              </a:rPr>
              <a:t>Системи виявлення вторгнень</a:t>
            </a:r>
          </a:p>
        </p:txBody>
      </p:sp>
      <p:pic>
        <p:nvPicPr>
          <p:cNvPr id="10" name="Picture 9" descr="Illuminated server room panel">
            <a:extLst>
              <a:ext uri="{FF2B5EF4-FFF2-40B4-BE49-F238E27FC236}">
                <a16:creationId xmlns:a16="http://schemas.microsoft.com/office/drawing/2014/main" id="{159F6AD8-AD98-C631-410C-6BF6DE77E4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565" r="28297" b="-1"/>
          <a:stretch/>
        </p:blipFill>
        <p:spPr>
          <a:xfrm>
            <a:off x="-1" y="10"/>
            <a:ext cx="5151179" cy="6857990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503BFE4-729B-D9D0-C17B-501E6AF112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971697" y="871146"/>
            <a:ext cx="736939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Місце для вмісту 7">
            <a:extLst>
              <a:ext uri="{FF2B5EF4-FFF2-40B4-BE49-F238E27FC236}">
                <a16:creationId xmlns:a16="http://schemas.microsoft.com/office/drawing/2014/main" id="{8925DA5F-4567-13A0-280B-664DA512C5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68557" y="2551176"/>
            <a:ext cx="5444382" cy="3591207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Snort Intrusion Detection System</a:t>
            </a: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IDS</a:t>
            </a: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  <a:endParaRPr lang="en-US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Suricata Network IDS</a:t>
            </a: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/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IPS</a:t>
            </a:r>
            <a:endParaRPr lang="en-US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ELK </a:t>
            </a:r>
            <a:r>
              <a:rPr lang="uk-UA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Stack</a:t>
            </a:r>
            <a:endParaRPr lang="uk-UA" sz="2400" dirty="0"/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C8FBFC71-A936-0890-7073-683D44F5045C}"/>
              </a:ext>
            </a:extLst>
          </p:cNvPr>
          <p:cNvSpPr txBox="1">
            <a:spLocks/>
          </p:cNvSpPr>
          <p:nvPr/>
        </p:nvSpPr>
        <p:spPr>
          <a:xfrm>
            <a:off x="11813373" y="6343069"/>
            <a:ext cx="375578" cy="48437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200" b="1" dirty="0">
                <a:latin typeface="Batang" panose="02030600000101010101" pitchFamily="18" charset="-127"/>
                <a:ea typeface="Batang" panose="02030600000101010101" pitchFamily="18" charset="-127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411498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9" name="Isosceles Triangle 28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Isosceles Triangle 30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2" name="Місце для вмісту 21">
            <a:extLst>
              <a:ext uri="{FF2B5EF4-FFF2-40B4-BE49-F238E27FC236}">
                <a16:creationId xmlns:a16="http://schemas.microsoft.com/office/drawing/2014/main" id="{18FB17CD-1181-421B-B6B8-2865A513B6B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29689682"/>
              </p:ext>
            </p:extLst>
          </p:nvPr>
        </p:nvGraphicFramePr>
        <p:xfrm>
          <a:off x="1135540" y="144780"/>
          <a:ext cx="9920920" cy="6568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10522">
                  <a:extLst>
                    <a:ext uri="{9D8B030D-6E8A-4147-A177-3AD203B41FA5}">
                      <a16:colId xmlns:a16="http://schemas.microsoft.com/office/drawing/2014/main" val="458806347"/>
                    </a:ext>
                  </a:extLst>
                </a:gridCol>
                <a:gridCol w="3505199">
                  <a:extLst>
                    <a:ext uri="{9D8B030D-6E8A-4147-A177-3AD203B41FA5}">
                      <a16:colId xmlns:a16="http://schemas.microsoft.com/office/drawing/2014/main" val="298931738"/>
                    </a:ext>
                  </a:extLst>
                </a:gridCol>
                <a:gridCol w="3505199">
                  <a:extLst>
                    <a:ext uri="{9D8B030D-6E8A-4147-A177-3AD203B41FA5}">
                      <a16:colId xmlns:a16="http://schemas.microsoft.com/office/drawing/2014/main" val="40024095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uk-UA" sz="1600" b="0" dirty="0">
                          <a:effectLst/>
                          <a:latin typeface="Batang" panose="02030600000101010101" pitchFamily="18" charset="-127"/>
                          <a:ea typeface="Batang" panose="02030600000101010101" pitchFamily="18" charset="-127"/>
                          <a:cs typeface="Times New Roman" panose="02020603050405020304" pitchFamily="18" charset="0"/>
                        </a:rPr>
                        <a:t>Інструменти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uk-UA" sz="1600" b="0" dirty="0">
                          <a:effectLst/>
                          <a:latin typeface="Batang" panose="02030600000101010101" pitchFamily="18" charset="-127"/>
                          <a:ea typeface="Batang" panose="02030600000101010101" pitchFamily="18" charset="-127"/>
                          <a:cs typeface="Times New Roman" panose="02020603050405020304" pitchFamily="18" charset="0"/>
                        </a:rPr>
                        <a:t>Переваги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uk-UA" sz="1600" b="0" dirty="0">
                          <a:effectLst/>
                          <a:latin typeface="Batang" panose="02030600000101010101" pitchFamily="18" charset="-127"/>
                          <a:ea typeface="Batang" panose="02030600000101010101" pitchFamily="18" charset="-127"/>
                          <a:cs typeface="Times New Roman" panose="02020603050405020304" pitchFamily="18" charset="0"/>
                        </a:rPr>
                        <a:t>Недоліки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842564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Snort Intrusion Detection System</a:t>
                      </a:r>
                      <a:endParaRPr lang="uk-UA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uk-UA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Інтегрування з іншими системами</a:t>
                      </a:r>
                      <a:endParaRPr lang="uk-UA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uk-UA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Вимагає зусиль для конфігурації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770131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uk-UA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Підтримка протоколів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Вразливий до обхідних методів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791406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uk-UA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Відкритий код</a:t>
                      </a:r>
                    </a:p>
                    <a:p>
                      <a:pPr algn="ctr"/>
                      <a:endParaRPr lang="uk-UA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Вимагає значних ресурсів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31938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uk-UA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uk-UA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Генерує </a:t>
                      </a:r>
                      <a:r>
                        <a:rPr lang="uk-UA" sz="16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хибнопозитивні</a:t>
                      </a:r>
                      <a:r>
                        <a:rPr lang="uk-UA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сигнали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66027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uk-UA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uk-UA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Повільне оновлення правил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8754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sz="1600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Suricata</a:t>
                      </a:r>
                      <a:r>
                        <a:rPr lang="uk-UA" sz="16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600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Network</a:t>
                      </a:r>
                      <a:r>
                        <a:rPr lang="uk-UA" sz="16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IDS/IPS</a:t>
                      </a:r>
                      <a:endParaRPr lang="uk-UA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6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Мережеве виявлення вторгнень </a:t>
                      </a:r>
                      <a:endParaRPr lang="uk-UA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Великий обсяг даних = багато ресурсів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7208505"/>
                  </a:ext>
                </a:extLst>
              </a:tr>
              <a:tr h="174776">
                <a:tc>
                  <a:txBody>
                    <a:bodyPr/>
                    <a:lstStyle/>
                    <a:p>
                      <a:pPr algn="ctr"/>
                      <a:endParaRPr lang="uk-UA" sz="16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Підтримка протоколів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Споживає багато ресурсів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53990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uk-UA" sz="16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Використання </a:t>
                      </a:r>
                      <a:r>
                        <a:rPr lang="en-US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IDS/IPS</a:t>
                      </a:r>
                      <a:endParaRPr lang="uk-UA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Складне налаштування та управління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09429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uk-UA" sz="16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Відкритий код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покриває всі аспекти безпеки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71423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uk-UA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ELK </a:t>
                      </a:r>
                      <a:r>
                        <a:rPr lang="uk-UA" sz="16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Stack</a:t>
                      </a:r>
                      <a:endParaRPr lang="uk-UA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6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Інтеграція з різноманітними даними </a:t>
                      </a:r>
                      <a:endParaRPr lang="uk-UA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6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Вимагає значних зусиль для розгортання та конфігурації</a:t>
                      </a:r>
                      <a:endParaRPr lang="uk-UA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3408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uk-UA" sz="16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6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Можливість візуалізації даних та створення звітів</a:t>
                      </a:r>
                      <a:endParaRPr lang="uk-UA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uk-UA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88370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uk-UA" sz="16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r>
                        <a:rPr lang="uk-UA" sz="16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оніторинг та аналіз в реальному часі</a:t>
                      </a:r>
                      <a:endParaRPr lang="uk-UA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uk-UA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26058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uk-UA" sz="16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6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Система безпеки та </a:t>
                      </a:r>
                      <a:r>
                        <a:rPr lang="uk-UA" sz="1600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журналювання</a:t>
                      </a:r>
                      <a:r>
                        <a:rPr lang="uk-UA" sz="16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подій</a:t>
                      </a:r>
                      <a:endParaRPr lang="uk-UA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uk-UA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68384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uk-UA" sz="16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Відкритий код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uk-UA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5071504"/>
                  </a:ext>
                </a:extLst>
              </a:tr>
            </a:tbl>
          </a:graphicData>
        </a:graphic>
      </p:graphicFrame>
      <p:sp>
        <p:nvSpPr>
          <p:cNvPr id="2" name="Підзаголовок 2">
            <a:extLst>
              <a:ext uri="{FF2B5EF4-FFF2-40B4-BE49-F238E27FC236}">
                <a16:creationId xmlns:a16="http://schemas.microsoft.com/office/drawing/2014/main" id="{5320EC07-1656-D250-519A-264648DB531A}"/>
              </a:ext>
            </a:extLst>
          </p:cNvPr>
          <p:cNvSpPr txBox="1">
            <a:spLocks/>
          </p:cNvSpPr>
          <p:nvPr/>
        </p:nvSpPr>
        <p:spPr>
          <a:xfrm>
            <a:off x="11813373" y="6343069"/>
            <a:ext cx="375578" cy="48437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200" b="1" dirty="0">
                <a:latin typeface="Batang" panose="02030600000101010101" pitchFamily="18" charset="-127"/>
                <a:ea typeface="Batang" panose="02030600000101010101" pitchFamily="18" charset="-127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8003550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Рисунок 31" descr="Зображення, що містить одежа, мультфільм, знімок екрана, особа">
            <a:extLst>
              <a:ext uri="{FF2B5EF4-FFF2-40B4-BE49-F238E27FC236}">
                <a16:creationId xmlns:a16="http://schemas.microsoft.com/office/drawing/2014/main" id="{BC9C3744-CCCD-DD94-32BB-DC0EB54315B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209"/>
          <a:stretch/>
        </p:blipFill>
        <p:spPr>
          <a:xfrm>
            <a:off x="-231383" y="5097761"/>
            <a:ext cx="4171838" cy="1739803"/>
          </a:xfrm>
          <a:prstGeom prst="rect">
            <a:avLst/>
          </a:prstGeom>
        </p:spPr>
      </p:pic>
      <p:sp>
        <p:nvSpPr>
          <p:cNvPr id="4" name="Text 2"/>
          <p:cNvSpPr/>
          <p:nvPr/>
        </p:nvSpPr>
        <p:spPr>
          <a:xfrm>
            <a:off x="3017639" y="356394"/>
            <a:ext cx="6156722" cy="810022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algn="ctr">
              <a:lnSpc>
                <a:spcPts val="3189"/>
              </a:lnSpc>
            </a:pPr>
            <a:r>
              <a:rPr lang="en-US" sz="3200" b="1" dirty="0" err="1">
                <a:latin typeface="Batang" panose="02030600000101010101" pitchFamily="18" charset="-127"/>
                <a:ea typeface="Batang" panose="02030600000101010101" pitchFamily="18" charset="-127"/>
                <a:cs typeface="Times New Roman" panose="02020603050405020304" pitchFamily="18" charset="0"/>
              </a:rPr>
              <a:t>Створення</a:t>
            </a:r>
            <a:r>
              <a:rPr lang="en-US" sz="3200" b="1" dirty="0">
                <a:latin typeface="Batang" panose="02030600000101010101" pitchFamily="18" charset="-127"/>
                <a:ea typeface="Batang" panose="02030600000101010101" pitchFamily="18" charset="-127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latin typeface="Batang" panose="02030600000101010101" pitchFamily="18" charset="-127"/>
                <a:ea typeface="Batang" panose="02030600000101010101" pitchFamily="18" charset="-127"/>
                <a:cs typeface="Times New Roman" panose="02020603050405020304" pitchFamily="18" charset="0"/>
              </a:rPr>
              <a:t>планів</a:t>
            </a:r>
            <a:r>
              <a:rPr lang="en-US" sz="3200" b="1" dirty="0">
                <a:latin typeface="Batang" panose="02030600000101010101" pitchFamily="18" charset="-127"/>
                <a:ea typeface="Batang" panose="02030600000101010101" pitchFamily="18" charset="-127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latin typeface="Batang" panose="02030600000101010101" pitchFamily="18" charset="-127"/>
                <a:ea typeface="Batang" panose="02030600000101010101" pitchFamily="18" charset="-127"/>
                <a:cs typeface="Times New Roman" panose="02020603050405020304" pitchFamily="18" charset="0"/>
              </a:rPr>
              <a:t>навчання</a:t>
            </a:r>
            <a:r>
              <a:rPr lang="en-US" sz="3200" b="1" dirty="0">
                <a:latin typeface="Batang" panose="02030600000101010101" pitchFamily="18" charset="-127"/>
                <a:ea typeface="Batang" panose="02030600000101010101" pitchFamily="18" charset="-127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latin typeface="Batang" panose="02030600000101010101" pitchFamily="18" charset="-127"/>
                <a:ea typeface="Batang" panose="02030600000101010101" pitchFamily="18" charset="-127"/>
                <a:cs typeface="Times New Roman" panose="02020603050405020304" pitchFamily="18" charset="0"/>
              </a:rPr>
              <a:t>та</a:t>
            </a:r>
            <a:r>
              <a:rPr lang="en-US" sz="3200" b="1" dirty="0">
                <a:latin typeface="Batang" panose="02030600000101010101" pitchFamily="18" charset="-127"/>
                <a:ea typeface="Batang" panose="02030600000101010101" pitchFamily="18" charset="-127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latin typeface="Batang" panose="02030600000101010101" pitchFamily="18" charset="-127"/>
                <a:ea typeface="Batang" panose="02030600000101010101" pitchFamily="18" charset="-127"/>
                <a:cs typeface="Times New Roman" panose="02020603050405020304" pitchFamily="18" charset="0"/>
              </a:rPr>
              <a:t>тренувань</a:t>
            </a:r>
            <a:r>
              <a:rPr lang="en-US" sz="3200" b="1" dirty="0">
                <a:latin typeface="Batang" panose="02030600000101010101" pitchFamily="18" charset="-127"/>
                <a:ea typeface="Batang" panose="02030600000101010101" pitchFamily="18" charset="-127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latin typeface="Batang" panose="02030600000101010101" pitchFamily="18" charset="-127"/>
                <a:ea typeface="Batang" panose="02030600000101010101" pitchFamily="18" charset="-127"/>
                <a:cs typeface="Times New Roman" panose="02020603050405020304" pitchFamily="18" charset="0"/>
              </a:rPr>
              <a:t>персоналу</a:t>
            </a:r>
            <a:endParaRPr lang="en-US" sz="3200" b="1" dirty="0">
              <a:latin typeface="Batang" panose="02030600000101010101" pitchFamily="18" charset="-127"/>
              <a:ea typeface="Batang" panose="02030600000101010101" pitchFamily="18" charset="-127"/>
              <a:cs typeface="Times New Roman" panose="02020603050405020304" pitchFamily="18" charset="0"/>
            </a:endParaRPr>
          </a:p>
        </p:txBody>
      </p:sp>
      <p:sp>
        <p:nvSpPr>
          <p:cNvPr id="5" name="Shape 3"/>
          <p:cNvSpPr/>
          <p:nvPr/>
        </p:nvSpPr>
        <p:spPr>
          <a:xfrm>
            <a:off x="6083102" y="1425575"/>
            <a:ext cx="25896" cy="569763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endParaRPr lang="uk-UA" sz="15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hape 4"/>
          <p:cNvSpPr/>
          <p:nvPr/>
        </p:nvSpPr>
        <p:spPr>
          <a:xfrm>
            <a:off x="6241802" y="1659583"/>
            <a:ext cx="453628" cy="2589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endParaRPr lang="uk-UA" sz="15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Shape 5"/>
          <p:cNvSpPr/>
          <p:nvPr/>
        </p:nvSpPr>
        <p:spPr>
          <a:xfrm>
            <a:off x="5950199" y="1526779"/>
            <a:ext cx="291604" cy="291604"/>
          </a:xfrm>
          <a:prstGeom prst="roundRect">
            <a:avLst>
              <a:gd name="adj" fmla="val 26670"/>
            </a:avLst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endParaRPr lang="uk-UA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 6"/>
          <p:cNvSpPr/>
          <p:nvPr/>
        </p:nvSpPr>
        <p:spPr>
          <a:xfrm>
            <a:off x="6055197" y="1500586"/>
            <a:ext cx="82550" cy="2430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algn="ctr">
              <a:lnSpc>
                <a:spcPts val="1913"/>
              </a:lnSpc>
            </a:pPr>
            <a:r>
              <a:rPr lang="en-US" sz="1531" dirty="0">
                <a:latin typeface="Times New Roman" panose="02020603050405020304" pitchFamily="18" charset="0"/>
                <a:ea typeface="Roboto Slab" pitchFamily="34" charset="-122"/>
                <a:cs typeface="Times New Roman" panose="02020603050405020304" pitchFamily="18" charset="0"/>
              </a:rPr>
              <a:t>1</a:t>
            </a:r>
            <a:endParaRPr lang="en-US" sz="153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 7"/>
          <p:cNvSpPr/>
          <p:nvPr/>
        </p:nvSpPr>
        <p:spPr>
          <a:xfrm>
            <a:off x="6808887" y="1555155"/>
            <a:ext cx="1841500" cy="20250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>
              <a:lnSpc>
                <a:spcPts val="1595"/>
              </a:lnSpc>
            </a:pPr>
            <a:r>
              <a:rPr lang="en-US" sz="1276" dirty="0">
                <a:latin typeface="Times New Roman" panose="02020603050405020304" pitchFamily="18" charset="0"/>
                <a:ea typeface="Roboto Slab" pitchFamily="34" charset="-122"/>
                <a:cs typeface="Times New Roman" panose="02020603050405020304" pitchFamily="18" charset="0"/>
              </a:rPr>
              <a:t>Крок 1 – оцінка потреб</a:t>
            </a:r>
            <a:endParaRPr lang="en-US" sz="127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 8"/>
          <p:cNvSpPr/>
          <p:nvPr/>
        </p:nvSpPr>
        <p:spPr>
          <a:xfrm>
            <a:off x="6808887" y="1835349"/>
            <a:ext cx="2365474" cy="621804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>
              <a:lnSpc>
                <a:spcPts val="1633"/>
              </a:lnSpc>
            </a:pPr>
            <a:r>
              <a:rPr lang="en-US" sz="1021" dirty="0">
                <a:solidFill>
                  <a:srgbClr val="15213F"/>
                </a:solidFill>
                <a:latin typeface="Times New Roman" panose="02020603050405020304" pitchFamily="18" charset="0"/>
                <a:ea typeface="Roboto" pitchFamily="34" charset="-122"/>
                <a:cs typeface="Times New Roman" panose="02020603050405020304" pitchFamily="18" charset="0"/>
              </a:rPr>
              <a:t>Оцінка рівня технічної підготовки, аналіз попередніх інцидентів та індивідуальних компетенцій</a:t>
            </a:r>
            <a:endParaRPr lang="en-US" sz="102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Shape 9"/>
          <p:cNvSpPr/>
          <p:nvPr/>
        </p:nvSpPr>
        <p:spPr>
          <a:xfrm>
            <a:off x="5496570" y="2307580"/>
            <a:ext cx="453628" cy="25896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endParaRPr lang="uk-UA" sz="15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Shape 10"/>
          <p:cNvSpPr/>
          <p:nvPr/>
        </p:nvSpPr>
        <p:spPr>
          <a:xfrm>
            <a:off x="5950199" y="2174776"/>
            <a:ext cx="291604" cy="291604"/>
          </a:xfrm>
          <a:prstGeom prst="roundRect">
            <a:avLst>
              <a:gd name="adj" fmla="val 26670"/>
            </a:avLst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endParaRPr lang="uk-UA" sz="15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 11"/>
          <p:cNvSpPr/>
          <p:nvPr/>
        </p:nvSpPr>
        <p:spPr>
          <a:xfrm>
            <a:off x="6045150" y="2144118"/>
            <a:ext cx="107950" cy="2430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algn="ctr">
              <a:lnSpc>
                <a:spcPts val="1913"/>
              </a:lnSpc>
            </a:pPr>
            <a:r>
              <a:rPr lang="en-US" sz="1531" dirty="0">
                <a:latin typeface="Times New Roman" panose="02020603050405020304" pitchFamily="18" charset="0"/>
                <a:ea typeface="Roboto Slab" pitchFamily="34" charset="-122"/>
                <a:cs typeface="Times New Roman" panose="02020603050405020304" pitchFamily="18" charset="0"/>
              </a:rPr>
              <a:t>2</a:t>
            </a:r>
            <a:endParaRPr lang="en-US" sz="153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 12"/>
          <p:cNvSpPr/>
          <p:nvPr/>
        </p:nvSpPr>
        <p:spPr>
          <a:xfrm>
            <a:off x="3017640" y="2203153"/>
            <a:ext cx="2365474" cy="405011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algn="r">
              <a:lnSpc>
                <a:spcPts val="1595"/>
              </a:lnSpc>
            </a:pPr>
            <a:r>
              <a:rPr lang="en-US" sz="1276" dirty="0">
                <a:latin typeface="Times New Roman" panose="02020603050405020304" pitchFamily="18" charset="0"/>
                <a:ea typeface="Roboto Slab" pitchFamily="34" charset="-122"/>
                <a:cs typeface="Times New Roman" panose="02020603050405020304" pitchFamily="18" charset="0"/>
              </a:rPr>
              <a:t>Крок 2 – розробка курсів та тренувань</a:t>
            </a:r>
            <a:endParaRPr lang="en-US" sz="127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 13"/>
          <p:cNvSpPr/>
          <p:nvPr/>
        </p:nvSpPr>
        <p:spPr>
          <a:xfrm>
            <a:off x="3017640" y="2685852"/>
            <a:ext cx="2365474" cy="621804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algn="r">
              <a:lnSpc>
                <a:spcPts val="1633"/>
              </a:lnSpc>
            </a:pPr>
            <a:r>
              <a:rPr lang="en-US" sz="1021" dirty="0">
                <a:solidFill>
                  <a:srgbClr val="15213F"/>
                </a:solidFill>
                <a:latin typeface="Times New Roman" panose="02020603050405020304" pitchFamily="18" charset="0"/>
                <a:ea typeface="Roboto" pitchFamily="34" charset="-122"/>
                <a:cs typeface="Times New Roman" panose="02020603050405020304" pitchFamily="18" charset="0"/>
              </a:rPr>
              <a:t>Підготовка курсів та тренінгів, що допоможуть персоналу зміцнити свої знання та навички.</a:t>
            </a:r>
            <a:endParaRPr lang="en-US" sz="102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Shape 14"/>
          <p:cNvSpPr/>
          <p:nvPr/>
        </p:nvSpPr>
        <p:spPr>
          <a:xfrm>
            <a:off x="6241802" y="3054201"/>
            <a:ext cx="453628" cy="2589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endParaRPr lang="uk-UA" sz="15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Shape 15"/>
          <p:cNvSpPr/>
          <p:nvPr/>
        </p:nvSpPr>
        <p:spPr>
          <a:xfrm>
            <a:off x="5950199" y="2921397"/>
            <a:ext cx="291604" cy="291604"/>
          </a:xfrm>
          <a:prstGeom prst="roundRect">
            <a:avLst>
              <a:gd name="adj" fmla="val 26670"/>
            </a:avLst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endParaRPr lang="uk-UA" sz="15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 16"/>
          <p:cNvSpPr/>
          <p:nvPr/>
        </p:nvSpPr>
        <p:spPr>
          <a:xfrm>
            <a:off x="6046242" y="2890441"/>
            <a:ext cx="107950" cy="2430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algn="ctr">
              <a:lnSpc>
                <a:spcPts val="1913"/>
              </a:lnSpc>
            </a:pPr>
            <a:r>
              <a:rPr lang="en-US" sz="1531" dirty="0">
                <a:latin typeface="Times New Roman" panose="02020603050405020304" pitchFamily="18" charset="0"/>
                <a:ea typeface="Roboto Slab" pitchFamily="34" charset="-122"/>
                <a:cs typeface="Times New Roman" panose="02020603050405020304" pitchFamily="18" charset="0"/>
              </a:rPr>
              <a:t>3</a:t>
            </a:r>
            <a:endParaRPr lang="en-US" sz="153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 17"/>
          <p:cNvSpPr/>
          <p:nvPr/>
        </p:nvSpPr>
        <p:spPr>
          <a:xfrm>
            <a:off x="6808887" y="2949774"/>
            <a:ext cx="2365474" cy="405011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>
              <a:lnSpc>
                <a:spcPts val="1595"/>
              </a:lnSpc>
            </a:pPr>
            <a:r>
              <a:rPr lang="en-US" sz="1276" dirty="0">
                <a:latin typeface="Times New Roman" panose="02020603050405020304" pitchFamily="18" charset="0"/>
                <a:ea typeface="Roboto Slab" pitchFamily="34" charset="-122"/>
                <a:cs typeface="Times New Roman" panose="02020603050405020304" pitchFamily="18" charset="0"/>
              </a:rPr>
              <a:t>Крок 3 – соціальна інженерія</a:t>
            </a:r>
            <a:endParaRPr lang="en-US" sz="127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 18"/>
          <p:cNvSpPr/>
          <p:nvPr/>
        </p:nvSpPr>
        <p:spPr>
          <a:xfrm>
            <a:off x="6808887" y="3432473"/>
            <a:ext cx="2365474" cy="103634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>
              <a:lnSpc>
                <a:spcPts val="1633"/>
              </a:lnSpc>
            </a:pPr>
            <a:r>
              <a:rPr lang="en-US" sz="1021" dirty="0">
                <a:solidFill>
                  <a:srgbClr val="15213F"/>
                </a:solidFill>
                <a:latin typeface="Times New Roman" panose="02020603050405020304" pitchFamily="18" charset="0"/>
                <a:ea typeface="Roboto" pitchFamily="34" charset="-122"/>
                <a:cs typeface="Times New Roman" panose="02020603050405020304" pitchFamily="18" charset="0"/>
              </a:rPr>
              <a:t>Навчання включає в себе аспекти соціальної інженерії, які допоможуть зрозуміти як атаки можуть використовувати психологічні та соціально методи для обману</a:t>
            </a:r>
            <a:endParaRPr lang="en-US" sz="102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Shape 19"/>
          <p:cNvSpPr/>
          <p:nvPr/>
        </p:nvSpPr>
        <p:spPr>
          <a:xfrm>
            <a:off x="5496570" y="4008090"/>
            <a:ext cx="453628" cy="2589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endParaRPr lang="uk-UA" sz="15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Shape 20"/>
          <p:cNvSpPr/>
          <p:nvPr/>
        </p:nvSpPr>
        <p:spPr>
          <a:xfrm>
            <a:off x="5950199" y="3875286"/>
            <a:ext cx="291604" cy="291604"/>
          </a:xfrm>
          <a:prstGeom prst="roundRect">
            <a:avLst>
              <a:gd name="adj" fmla="val 26670"/>
            </a:avLst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endParaRPr lang="uk-UA" sz="15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 21"/>
          <p:cNvSpPr/>
          <p:nvPr/>
        </p:nvSpPr>
        <p:spPr>
          <a:xfrm>
            <a:off x="6032450" y="3849588"/>
            <a:ext cx="114300" cy="2430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algn="ctr">
              <a:lnSpc>
                <a:spcPts val="1913"/>
              </a:lnSpc>
            </a:pPr>
            <a:r>
              <a:rPr lang="en-US" sz="1531" dirty="0">
                <a:latin typeface="Times New Roman" panose="02020603050405020304" pitchFamily="18" charset="0"/>
                <a:ea typeface="Roboto Slab" pitchFamily="34" charset="-122"/>
                <a:cs typeface="Times New Roman" panose="02020603050405020304" pitchFamily="18" charset="0"/>
              </a:rPr>
              <a:t>4</a:t>
            </a:r>
            <a:endParaRPr lang="en-US" sz="153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 22"/>
          <p:cNvSpPr/>
          <p:nvPr/>
        </p:nvSpPr>
        <p:spPr>
          <a:xfrm>
            <a:off x="3789263" y="3903663"/>
            <a:ext cx="1593850" cy="20250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algn="r">
              <a:lnSpc>
                <a:spcPts val="1595"/>
              </a:lnSpc>
            </a:pPr>
            <a:r>
              <a:rPr lang="en-US" sz="1276" dirty="0">
                <a:latin typeface="Times New Roman" panose="02020603050405020304" pitchFamily="18" charset="0"/>
                <a:ea typeface="Roboto Slab" pitchFamily="34" charset="-122"/>
                <a:cs typeface="Times New Roman" panose="02020603050405020304" pitchFamily="18" charset="0"/>
              </a:rPr>
              <a:t>Крок 4 – симуляція</a:t>
            </a:r>
            <a:endParaRPr lang="en-US" sz="127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 23"/>
          <p:cNvSpPr/>
          <p:nvPr/>
        </p:nvSpPr>
        <p:spPr>
          <a:xfrm>
            <a:off x="3017640" y="4183857"/>
            <a:ext cx="2365474" cy="103634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algn="r">
              <a:lnSpc>
                <a:spcPts val="1633"/>
              </a:lnSpc>
            </a:pPr>
            <a:r>
              <a:rPr lang="en-US" sz="1021" dirty="0">
                <a:solidFill>
                  <a:srgbClr val="15213F"/>
                </a:solidFill>
                <a:latin typeface="Times New Roman" panose="02020603050405020304" pitchFamily="18" charset="0"/>
                <a:ea typeface="Roboto" pitchFamily="34" charset="-122"/>
                <a:cs typeface="Times New Roman" panose="02020603050405020304" pitchFamily="18" charset="0"/>
              </a:rPr>
              <a:t>Важливо включити в план навчання симуляцію фішингових атак, щоб персонал міг випробувати свої отримані навички у реальних або схожих на реальні умови</a:t>
            </a:r>
            <a:endParaRPr lang="en-US" sz="102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Shape 24"/>
          <p:cNvSpPr/>
          <p:nvPr/>
        </p:nvSpPr>
        <p:spPr>
          <a:xfrm>
            <a:off x="6241802" y="4961980"/>
            <a:ext cx="453628" cy="2589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endParaRPr lang="uk-UA" sz="15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Shape 25"/>
          <p:cNvSpPr/>
          <p:nvPr/>
        </p:nvSpPr>
        <p:spPr>
          <a:xfrm>
            <a:off x="5950199" y="4829176"/>
            <a:ext cx="291604" cy="291604"/>
          </a:xfrm>
          <a:prstGeom prst="roundRect">
            <a:avLst>
              <a:gd name="adj" fmla="val 26670"/>
            </a:avLst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endParaRPr lang="uk-UA" sz="15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 26"/>
          <p:cNvSpPr/>
          <p:nvPr/>
        </p:nvSpPr>
        <p:spPr>
          <a:xfrm>
            <a:off x="6051500" y="4803477"/>
            <a:ext cx="101600" cy="2430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algn="ctr">
              <a:lnSpc>
                <a:spcPts val="1913"/>
              </a:lnSpc>
            </a:pPr>
            <a:r>
              <a:rPr lang="en-US" sz="1531" dirty="0">
                <a:latin typeface="Times New Roman" panose="02020603050405020304" pitchFamily="18" charset="0"/>
                <a:ea typeface="Roboto Slab" pitchFamily="34" charset="-122"/>
                <a:cs typeface="Times New Roman" panose="02020603050405020304" pitchFamily="18" charset="0"/>
              </a:rPr>
              <a:t>5</a:t>
            </a:r>
            <a:endParaRPr lang="en-US" sz="153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 27"/>
          <p:cNvSpPr/>
          <p:nvPr/>
        </p:nvSpPr>
        <p:spPr>
          <a:xfrm>
            <a:off x="6808887" y="4857552"/>
            <a:ext cx="2365474" cy="607517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>
              <a:lnSpc>
                <a:spcPts val="1595"/>
              </a:lnSpc>
            </a:pPr>
            <a:r>
              <a:rPr lang="en-US" sz="1276" dirty="0">
                <a:latin typeface="Times New Roman" panose="02020603050405020304" pitchFamily="18" charset="0"/>
                <a:ea typeface="Roboto Slab" pitchFamily="34" charset="-122"/>
                <a:cs typeface="Times New Roman" panose="02020603050405020304" pitchFamily="18" charset="0"/>
              </a:rPr>
              <a:t>Крок 5 – взаємодія зі сторонніми ресурсами або експертами.</a:t>
            </a:r>
            <a:endParaRPr lang="en-US" sz="127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Text 28"/>
          <p:cNvSpPr/>
          <p:nvPr/>
        </p:nvSpPr>
        <p:spPr>
          <a:xfrm>
            <a:off x="6808887" y="5542756"/>
            <a:ext cx="2365474" cy="1450876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>
              <a:lnSpc>
                <a:spcPts val="1633"/>
              </a:lnSpc>
            </a:pPr>
            <a:r>
              <a:rPr lang="en-US" sz="1021" dirty="0">
                <a:solidFill>
                  <a:srgbClr val="15213F"/>
                </a:solidFill>
                <a:latin typeface="Times New Roman" panose="02020603050405020304" pitchFamily="18" charset="0"/>
                <a:ea typeface="Roboto" pitchFamily="34" charset="-122"/>
                <a:cs typeface="Times New Roman" panose="02020603050405020304" pitchFamily="18" charset="0"/>
              </a:rPr>
              <a:t>Впровадження експертів з кібербезпеки або використання освітніх майданчиків (курсів) може допомогти у наданні високоякісної інформації персоналу. </a:t>
            </a:r>
            <a:endParaRPr lang="en-US" sz="102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ідзаголовок 2">
            <a:extLst>
              <a:ext uri="{FF2B5EF4-FFF2-40B4-BE49-F238E27FC236}">
                <a16:creationId xmlns:a16="http://schemas.microsoft.com/office/drawing/2014/main" id="{559BEFCD-79D7-BC7E-AAD0-76684295A462}"/>
              </a:ext>
            </a:extLst>
          </p:cNvPr>
          <p:cNvSpPr txBox="1">
            <a:spLocks/>
          </p:cNvSpPr>
          <p:nvPr/>
        </p:nvSpPr>
        <p:spPr>
          <a:xfrm>
            <a:off x="11813373" y="6343069"/>
            <a:ext cx="375578" cy="48437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200" b="1" dirty="0">
                <a:latin typeface="Batang" panose="02030600000101010101" pitchFamily="18" charset="-127"/>
                <a:ea typeface="Batang" panose="02030600000101010101" pitchFamily="18" charset="-127"/>
              </a:rPr>
              <a:t>8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2"/>
          <p:cNvSpPr/>
          <p:nvPr/>
        </p:nvSpPr>
        <p:spPr>
          <a:xfrm>
            <a:off x="1698328" y="770632"/>
            <a:ext cx="8795345" cy="1157288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algn="ctr">
              <a:lnSpc>
                <a:spcPts val="4556"/>
              </a:lnSpc>
            </a:pPr>
            <a:r>
              <a:rPr lang="en-US" sz="3200" b="1" dirty="0" err="1">
                <a:latin typeface="Batang" panose="02030600000101010101" pitchFamily="18" charset="-127"/>
                <a:ea typeface="Batang" panose="02030600000101010101" pitchFamily="18" charset="-127"/>
                <a:cs typeface="Roboto Slab" pitchFamily="34" charset="-120"/>
              </a:rPr>
              <a:t>Вибір</a:t>
            </a:r>
            <a:r>
              <a:rPr lang="en-US" sz="3200" b="1" dirty="0">
                <a:latin typeface="Batang" panose="02030600000101010101" pitchFamily="18" charset="-127"/>
                <a:ea typeface="Batang" panose="02030600000101010101" pitchFamily="18" charset="-127"/>
                <a:cs typeface="Roboto Slab" pitchFamily="34" charset="-120"/>
              </a:rPr>
              <a:t> </a:t>
            </a:r>
            <a:r>
              <a:rPr lang="en-US" sz="3200" b="1" dirty="0" err="1">
                <a:latin typeface="Batang" panose="02030600000101010101" pitchFamily="18" charset="-127"/>
                <a:ea typeface="Batang" panose="02030600000101010101" pitchFamily="18" charset="-127"/>
                <a:cs typeface="Roboto Slab" pitchFamily="34" charset="-120"/>
              </a:rPr>
              <a:t>фремворків</a:t>
            </a:r>
            <a:r>
              <a:rPr lang="en-US" sz="3200" b="1" dirty="0">
                <a:latin typeface="Batang" panose="02030600000101010101" pitchFamily="18" charset="-127"/>
                <a:ea typeface="Batang" panose="02030600000101010101" pitchFamily="18" charset="-127"/>
                <a:cs typeface="Roboto Slab" pitchFamily="34" charset="-120"/>
              </a:rPr>
              <a:t> та механізмів для захисту об'єкта</a:t>
            </a:r>
            <a:endParaRPr lang="en-US" sz="3200" b="1" dirty="0"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sp>
        <p:nvSpPr>
          <p:cNvPr id="5" name="Shape 3"/>
          <p:cNvSpPr/>
          <p:nvPr/>
        </p:nvSpPr>
        <p:spPr>
          <a:xfrm>
            <a:off x="6077545" y="2298204"/>
            <a:ext cx="37008" cy="378906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endParaRPr lang="uk-UA" sz="1500"/>
          </a:p>
        </p:txBody>
      </p:sp>
      <p:sp>
        <p:nvSpPr>
          <p:cNvPr id="6" name="Shape 4"/>
          <p:cNvSpPr/>
          <p:nvPr/>
        </p:nvSpPr>
        <p:spPr>
          <a:xfrm>
            <a:off x="6304310" y="2632621"/>
            <a:ext cx="647998" cy="3700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endParaRPr lang="uk-UA" sz="1500"/>
          </a:p>
        </p:txBody>
      </p:sp>
      <p:sp>
        <p:nvSpPr>
          <p:cNvPr id="7" name="Shape 5"/>
          <p:cNvSpPr/>
          <p:nvPr/>
        </p:nvSpPr>
        <p:spPr>
          <a:xfrm>
            <a:off x="5887691" y="2442866"/>
            <a:ext cx="416619" cy="416619"/>
          </a:xfrm>
          <a:prstGeom prst="roundRect">
            <a:avLst>
              <a:gd name="adj" fmla="val 26667"/>
            </a:avLst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endParaRPr lang="uk-UA" sz="1500"/>
          </a:p>
        </p:txBody>
      </p:sp>
      <p:sp>
        <p:nvSpPr>
          <p:cNvPr id="8" name="Text 6"/>
          <p:cNvSpPr/>
          <p:nvPr/>
        </p:nvSpPr>
        <p:spPr>
          <a:xfrm>
            <a:off x="6038750" y="2419746"/>
            <a:ext cx="114300" cy="347068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algn="ctr">
              <a:lnSpc>
                <a:spcPts val="2734"/>
              </a:lnSpc>
            </a:pPr>
            <a:r>
              <a:rPr lang="en-US" sz="2187" dirty="0"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1</a:t>
            </a:r>
            <a:endParaRPr lang="en-US" sz="2187" dirty="0"/>
          </a:p>
        </p:txBody>
      </p:sp>
      <p:sp>
        <p:nvSpPr>
          <p:cNvPr id="9" name="Text 7"/>
          <p:cNvSpPr/>
          <p:nvPr/>
        </p:nvSpPr>
        <p:spPr>
          <a:xfrm>
            <a:off x="7114382" y="2483346"/>
            <a:ext cx="1851620" cy="28932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>
              <a:lnSpc>
                <a:spcPts val="2278"/>
              </a:lnSpc>
            </a:pPr>
            <a:r>
              <a:rPr lang="en-US" sz="1822" b="1" dirty="0">
                <a:latin typeface="Batang" panose="02030600000101010101" pitchFamily="18" charset="-127"/>
                <a:ea typeface="Batang" panose="02030600000101010101" pitchFamily="18" charset="-127"/>
                <a:cs typeface="Roboto Slab" pitchFamily="34" charset="-120"/>
              </a:rPr>
              <a:t>ELK Stack</a:t>
            </a:r>
            <a:endParaRPr lang="en-US" sz="1822" b="1" dirty="0"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sp>
        <p:nvSpPr>
          <p:cNvPr id="10" name="Text 8"/>
          <p:cNvSpPr/>
          <p:nvPr/>
        </p:nvSpPr>
        <p:spPr>
          <a:xfrm>
            <a:off x="7114382" y="2957215"/>
            <a:ext cx="3721397" cy="2309316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285750" lvl="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Потужні можливості для пошуку та аналізу даних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Гнучкість</a:t>
            </a:r>
          </a:p>
          <a:p>
            <a:pPr marL="285750" lvl="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Легкість використання</a:t>
            </a:r>
          </a:p>
          <a:p>
            <a:pPr marL="285750" lvl="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Відкритість коду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Виявлення атак на ПЗ, мережевий трафік</a:t>
            </a:r>
          </a:p>
          <a:p>
            <a:pPr lvl="0" algn="just"/>
            <a:endParaRPr lang="uk-UA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endParaRPr lang="uk-UA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Shape 12"/>
          <p:cNvSpPr/>
          <p:nvPr/>
        </p:nvSpPr>
        <p:spPr>
          <a:xfrm>
            <a:off x="5239693" y="3558332"/>
            <a:ext cx="647998" cy="3700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endParaRPr lang="uk-UA" sz="1500"/>
          </a:p>
        </p:txBody>
      </p:sp>
      <p:sp>
        <p:nvSpPr>
          <p:cNvPr id="15" name="Shape 13"/>
          <p:cNvSpPr/>
          <p:nvPr/>
        </p:nvSpPr>
        <p:spPr>
          <a:xfrm>
            <a:off x="5887691" y="3368576"/>
            <a:ext cx="416619" cy="416619"/>
          </a:xfrm>
          <a:prstGeom prst="roundRect">
            <a:avLst>
              <a:gd name="adj" fmla="val 26667"/>
            </a:avLst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endParaRPr lang="uk-UA" sz="1500"/>
          </a:p>
        </p:txBody>
      </p:sp>
      <p:sp>
        <p:nvSpPr>
          <p:cNvPr id="16" name="Text 14"/>
          <p:cNvSpPr/>
          <p:nvPr/>
        </p:nvSpPr>
        <p:spPr>
          <a:xfrm>
            <a:off x="6019700" y="3351311"/>
            <a:ext cx="152400" cy="347068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algn="ctr">
              <a:lnSpc>
                <a:spcPts val="2734"/>
              </a:lnSpc>
            </a:pPr>
            <a:r>
              <a:rPr lang="en-US" sz="2187" dirty="0"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2</a:t>
            </a:r>
            <a:endParaRPr lang="en-US" sz="2187" dirty="0"/>
          </a:p>
        </p:txBody>
      </p:sp>
      <p:sp>
        <p:nvSpPr>
          <p:cNvPr id="17" name="Text 15"/>
          <p:cNvSpPr/>
          <p:nvPr/>
        </p:nvSpPr>
        <p:spPr>
          <a:xfrm>
            <a:off x="2162969" y="3409057"/>
            <a:ext cx="2914650" cy="28932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algn="r">
              <a:lnSpc>
                <a:spcPts val="2278"/>
              </a:lnSpc>
            </a:pPr>
            <a:r>
              <a:rPr lang="en-US" sz="1822" b="1" dirty="0" err="1">
                <a:latin typeface="Batang" panose="02030600000101010101" pitchFamily="18" charset="-127"/>
                <a:ea typeface="Batang" panose="02030600000101010101" pitchFamily="18" charset="-127"/>
                <a:cs typeface="Times New Roman" panose="02020603050405020304" pitchFamily="18" charset="0"/>
              </a:rPr>
              <a:t>Mitre</a:t>
            </a:r>
            <a:r>
              <a:rPr lang="en-US" sz="1822" b="1" dirty="0">
                <a:latin typeface="Batang" panose="02030600000101010101" pitchFamily="18" charset="-127"/>
                <a:ea typeface="Batang" panose="02030600000101010101" pitchFamily="18" charset="-127"/>
                <a:cs typeface="Times New Roman" panose="02020603050405020304" pitchFamily="18" charset="0"/>
              </a:rPr>
              <a:t> ATT&amp;CK Framework</a:t>
            </a:r>
          </a:p>
        </p:txBody>
      </p:sp>
      <p:sp>
        <p:nvSpPr>
          <p:cNvPr id="18" name="Text 16"/>
          <p:cNvSpPr/>
          <p:nvPr/>
        </p:nvSpPr>
        <p:spPr>
          <a:xfrm>
            <a:off x="2162969" y="3785691"/>
            <a:ext cx="3379292" cy="148084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Деталізація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Аналіз атак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Гнучкість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Цілісність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Надійність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ідзаголовок 2">
            <a:extLst>
              <a:ext uri="{FF2B5EF4-FFF2-40B4-BE49-F238E27FC236}">
                <a16:creationId xmlns:a16="http://schemas.microsoft.com/office/drawing/2014/main" id="{51AC4813-15F5-B5D6-A17F-46D658522F95}"/>
              </a:ext>
            </a:extLst>
          </p:cNvPr>
          <p:cNvSpPr txBox="1">
            <a:spLocks/>
          </p:cNvSpPr>
          <p:nvPr/>
        </p:nvSpPr>
        <p:spPr>
          <a:xfrm>
            <a:off x="11813373" y="6343069"/>
            <a:ext cx="375578" cy="48437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200" b="1" dirty="0">
                <a:latin typeface="Batang" panose="02030600000101010101" pitchFamily="18" charset="-127"/>
                <a:ea typeface="Batang" panose="02030600000101010101" pitchFamily="18" charset="-127"/>
              </a:rPr>
              <a:t>9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379</TotalTime>
  <Words>989</Words>
  <Application>Microsoft Office PowerPoint</Application>
  <PresentationFormat>Широкий екран</PresentationFormat>
  <Paragraphs>147</Paragraphs>
  <Slides>15</Slides>
  <Notes>3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15</vt:i4>
      </vt:variant>
    </vt:vector>
  </HeadingPairs>
  <TitlesOfParts>
    <vt:vector size="23" baseType="lpstr">
      <vt:lpstr>Batang</vt:lpstr>
      <vt:lpstr>Arial</vt:lpstr>
      <vt:lpstr>Calibri</vt:lpstr>
      <vt:lpstr>Calibri Light</vt:lpstr>
      <vt:lpstr>Roboto Slab</vt:lpstr>
      <vt:lpstr>Symbol</vt:lpstr>
      <vt:lpstr>Times New Roman</vt:lpstr>
      <vt:lpstr>Тема Office</vt:lpstr>
      <vt:lpstr>Аналіз кіберзагроз на об’єктах критичної інфраструктури держави</vt:lpstr>
      <vt:lpstr>Критична інфраструктура</vt:lpstr>
      <vt:lpstr>Класифікація кіберзагроз</vt:lpstr>
      <vt:lpstr>Презентація PowerPoint</vt:lpstr>
      <vt:lpstr>Методології</vt:lpstr>
      <vt:lpstr>Системи виявлення вторгнень</vt:lpstr>
      <vt:lpstr>Презентація PowerPoint</vt:lpstr>
      <vt:lpstr>Презентація PowerPoint</vt:lpstr>
      <vt:lpstr>Презентація PowerPoint</vt:lpstr>
      <vt:lpstr>Розробка програмного забезпечення для аналізу трафіку</vt:lpstr>
      <vt:lpstr>Читання списку шкідливих IP-адрес та портів</vt:lpstr>
      <vt:lpstr>Виявлення потенційних загроз у мережевому трафіку</vt:lpstr>
      <vt:lpstr>Сповіщення про виявлення загроз електронною поштою</vt:lpstr>
      <vt:lpstr>Робота програми</vt:lpstr>
      <vt:lpstr>Висновки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Аналіз кіберзагроз для об'єктів критичної інфраструктури держави</dc:title>
  <dc:creator>Vadym Yankovskyi</dc:creator>
  <cp:lastModifiedBy>Vadym Yankovskyi</cp:lastModifiedBy>
  <cp:revision>16</cp:revision>
  <dcterms:created xsi:type="dcterms:W3CDTF">2023-12-10T17:51:11Z</dcterms:created>
  <dcterms:modified xsi:type="dcterms:W3CDTF">2023-12-14T09:19:07Z</dcterms:modified>
</cp:coreProperties>
</file>